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diagrams/colors5.xml" ContentType="application/vnd.openxmlformats-officedocument.drawingml.diagramColor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5" r:id="rId4"/>
    <p:sldId id="257" r:id="rId5"/>
    <p:sldId id="259" r:id="rId6"/>
    <p:sldId id="260" r:id="rId7"/>
    <p:sldId id="262" r:id="rId8"/>
    <p:sldId id="266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90" d="100"/>
          <a:sy n="90" d="100"/>
        </p:scale>
        <p:origin x="-308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г.</c:v>
                </c:pt>
              </c:strCache>
            </c:strRef>
          </c:tx>
          <c:spPr>
            <a:gradFill rotWithShape="1">
              <a:gsLst>
                <a:gs pos="0">
                  <a:srgbClr val="4F81BD">
                    <a:tint val="100000"/>
                    <a:shade val="100000"/>
                    <a:satMod val="129999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Общее количество проведенных плановых проверок в ЦФО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г.</c:v>
                </c:pt>
              </c:strCache>
            </c:strRef>
          </c:tx>
          <c:spPr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4999"/>
                </a:srgbClr>
              </a:solidFill>
              <a:prstDash val="soli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Общее количество проведенных плановых проверок в ЦФО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206</c:v>
                </c:pt>
              </c:numCache>
            </c:numRef>
          </c:val>
        </c:ser>
        <c:dLbls>
          <c:showVal val="1"/>
        </c:dLbls>
        <c:gapWidth val="75"/>
        <c:axId val="90587904"/>
        <c:axId val="101399552"/>
      </c:barChart>
      <c:catAx>
        <c:axId val="9058790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399552"/>
        <c:crosses val="autoZero"/>
        <c:auto val="1"/>
        <c:lblAlgn val="ctr"/>
        <c:lblOffset val="100"/>
      </c:catAx>
      <c:valAx>
        <c:axId val="10139955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05879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Результативность плановых проверок по ПДн в ЦФО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0.54900000000000004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Результативность плановых проверок по ПДн в ЦФО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0.86500000000000032</c:v>
                </c:pt>
              </c:numCache>
            </c:numRef>
          </c:val>
        </c:ser>
        <c:dLbls>
          <c:showVal val="1"/>
        </c:dLbls>
        <c:gapWidth val="75"/>
        <c:axId val="63860736"/>
        <c:axId val="63862272"/>
      </c:barChart>
      <c:catAx>
        <c:axId val="63860736"/>
        <c:scaling>
          <c:orientation val="minMax"/>
        </c:scaling>
        <c:axPos val="b"/>
        <c:majorTickMark val="none"/>
        <c:tickLblPos val="low"/>
        <c:txPr>
          <a:bodyPr/>
          <a:lstStyle/>
          <a:p>
            <a:pPr>
              <a:defRPr sz="12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862272"/>
        <c:crosses val="autoZero"/>
        <c:auto val="1"/>
        <c:lblAlgn val="ctr"/>
        <c:lblOffset val="100"/>
      </c:catAx>
      <c:valAx>
        <c:axId val="63862272"/>
        <c:scaling>
          <c:orientation val="minMax"/>
          <c:max val="1"/>
        </c:scaling>
        <c:axPos val="l"/>
        <c:numFmt formatCode="0%" sourceLinked="0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860736"/>
        <c:crosses val="autoZero"/>
        <c:crossBetween val="between"/>
        <c:minorUnit val="2.0000000000000011E-2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г.</c:v>
                </c:pt>
              </c:strCache>
            </c:strRef>
          </c:tx>
          <c:spPr>
            <a:gradFill rotWithShape="1">
              <a:gsLst>
                <a:gs pos="0">
                  <a:srgbClr val="4F81BD">
                    <a:tint val="100000"/>
                    <a:shade val="100000"/>
                    <a:satMod val="129999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4999"/>
                </a:srgbClr>
              </a:solidFill>
              <a:prstDash val="soli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Количество выданных предписаний</c:v>
                </c:pt>
                <c:pt idx="1">
                  <c:v>Количество внеплановых проверок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156</c:v>
                </c:pt>
                <c:pt idx="1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г.</c:v>
                </c:pt>
              </c:strCache>
            </c:strRef>
          </c:tx>
          <c:spPr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4999"/>
                </a:srgbClr>
              </a:solidFill>
              <a:prstDash val="soli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Количество выданных предписаний</c:v>
                </c:pt>
                <c:pt idx="1">
                  <c:v>Количество внеплановых проверок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186</c:v>
                </c:pt>
                <c:pt idx="1">
                  <c:v>14</c:v>
                </c:pt>
              </c:numCache>
            </c:numRef>
          </c:val>
        </c:ser>
        <c:dLbls/>
        <c:gapWidth val="300"/>
        <c:axId val="65393792"/>
        <c:axId val="65395328"/>
      </c:barChart>
      <c:catAx>
        <c:axId val="65393792"/>
        <c:scaling>
          <c:orientation val="minMax"/>
        </c:scaling>
        <c:axPos val="b"/>
        <c:numFmt formatCode="General" sourceLinked="0"/>
        <c:majorTickMark val="none"/>
        <c:tickLblPos val="nextTo"/>
        <c:crossAx val="65395328"/>
        <c:crosses val="autoZero"/>
        <c:auto val="1"/>
        <c:lblAlgn val="ctr"/>
        <c:lblOffset val="100"/>
      </c:catAx>
      <c:valAx>
        <c:axId val="65395328"/>
        <c:scaling>
          <c:orientation val="minMax"/>
        </c:scaling>
        <c:axPos val="l"/>
        <c:majorGridlines/>
        <c:minorGridlines/>
        <c:numFmt formatCode="General" sourceLinked="1"/>
        <c:tickLblPos val="nextTo"/>
        <c:crossAx val="6539379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Проведение плановых мероприятий СН в сфере ПДн в сети Интернет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Проведение плановых мероприятий СН в сфере ПДн в сети Интернет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305</c:v>
                </c:pt>
              </c:numCache>
            </c:numRef>
          </c:val>
        </c:ser>
        <c:dLbls/>
        <c:axId val="69344256"/>
        <c:axId val="69380352"/>
      </c:barChart>
      <c:catAx>
        <c:axId val="69344256"/>
        <c:scaling>
          <c:orientation val="minMax"/>
        </c:scaling>
        <c:axPos val="b"/>
        <c:majorGridlines/>
        <c:numFmt formatCode="General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9380352"/>
        <c:crosses val="autoZero"/>
        <c:auto val="1"/>
        <c:lblAlgn val="ctr"/>
        <c:lblOffset val="100"/>
      </c:catAx>
      <c:valAx>
        <c:axId val="69380352"/>
        <c:scaling>
          <c:orientation val="minMax"/>
          <c:min val="0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000" b="0"/>
            </a:pPr>
            <a:endParaRPr lang="ru-RU"/>
          </a:p>
        </c:txPr>
        <c:crossAx val="69344256"/>
        <c:crosses val="autoZero"/>
        <c:crossBetween val="between"/>
        <c:majorUnit val="50"/>
        <c:minorUnit val="20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000" u="sng" dirty="0" smtClean="0">
                <a:solidFill>
                  <a:schemeClr val="tx2"/>
                </a:solidFill>
                <a:latin typeface="+mn-lt"/>
              </a:rPr>
              <a:t>Анализ составленных протоколов по ст.</a:t>
            </a:r>
            <a:r>
              <a:rPr lang="ru-RU" sz="2000" u="sng" baseline="0" dirty="0" smtClean="0">
                <a:solidFill>
                  <a:schemeClr val="tx2"/>
                </a:solidFill>
                <a:latin typeface="+mn-lt"/>
              </a:rPr>
              <a:t> 13.11</a:t>
            </a:r>
            <a:endParaRPr lang="ru-RU" sz="2000" u="sng" dirty="0">
              <a:solidFill>
                <a:schemeClr val="tx2"/>
              </a:solidFill>
              <a:latin typeface="+mn-lt"/>
            </a:endParaRP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ч.1 ст. 13.11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ч.2 ст. 13.11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ч.3 ст. 13.11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ч.4 ст. 13.11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ч.5 ст. 13.11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ч.6 ст. 13.11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ч.7 ст. 13.11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/>
        <c:axId val="81169408"/>
        <c:axId val="81179392"/>
      </c:barChart>
      <c:catAx>
        <c:axId val="81169408"/>
        <c:scaling>
          <c:orientation val="minMax"/>
        </c:scaling>
        <c:axPos val="b"/>
        <c:numFmt formatCode="General" sourceLinked="1"/>
        <c:majorTickMark val="none"/>
        <c:tickLblPos val="nextTo"/>
        <c:crossAx val="81179392"/>
        <c:crosses val="autoZero"/>
        <c:auto val="1"/>
        <c:lblAlgn val="ctr"/>
        <c:lblOffset val="100"/>
      </c:catAx>
      <c:valAx>
        <c:axId val="811793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11694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82007B-0A24-4FC9-B4BB-7C206FF8747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2FE2254-BA18-4089-B4E1-EE28921F00D5}">
      <dgm:prSet phldrT="[Текст]" phldr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39FD092-37C3-403F-ABDA-AEA6DBB0D719}" type="parTrans" cxnId="{D89130B7-49C5-4643-A4E6-DD2FACD4A432}">
      <dgm:prSet/>
      <dgm:spPr/>
    </dgm:pt>
    <dgm:pt modelId="{1522B8A0-56AF-4196-BAE5-393D069A7792}" type="sibTrans" cxnId="{D89130B7-49C5-4643-A4E6-DD2FACD4A432}">
      <dgm:prSet/>
      <dgm:spPr/>
    </dgm:pt>
    <dgm:pt modelId="{530096E6-5BEF-4DC3-8487-B9385EE84EC1}">
      <dgm:prSet phldrT="[Текст]" phldr="1"/>
      <dgm:spPr/>
      <dgm:t>
        <a:bodyPr/>
        <a:lstStyle/>
        <a:p>
          <a:endParaRPr lang="ru-RU"/>
        </a:p>
      </dgm:t>
    </dgm:pt>
    <dgm:pt modelId="{1BB0022E-476D-4034-9A6E-CEF3BE04F2D4}" type="parTrans" cxnId="{E565D7C7-E378-4C77-8BBC-DBB627CA0D69}">
      <dgm:prSet/>
      <dgm:spPr/>
    </dgm:pt>
    <dgm:pt modelId="{3A5B7093-BDE7-4EA7-A32D-5D93792AC7D1}" type="sibTrans" cxnId="{E565D7C7-E378-4C77-8BBC-DBB627CA0D69}">
      <dgm:prSet/>
      <dgm:spPr/>
    </dgm:pt>
    <dgm:pt modelId="{02E361A2-01F6-4313-9D95-33582B13D0A4}">
      <dgm:prSet phldrT="[Текст]" phldr="1"/>
      <dgm:spPr/>
      <dgm:t>
        <a:bodyPr/>
        <a:lstStyle/>
        <a:p>
          <a:endParaRPr lang="ru-RU"/>
        </a:p>
      </dgm:t>
    </dgm:pt>
    <dgm:pt modelId="{D506D2C6-5BB5-41BF-886C-2202E3E9FEF2}" type="parTrans" cxnId="{5BE4050F-1548-49F4-AC5E-9A187C8D3752}">
      <dgm:prSet/>
      <dgm:spPr/>
    </dgm:pt>
    <dgm:pt modelId="{5B42E096-054D-44D1-B89A-12F7C2463997}" type="sibTrans" cxnId="{5BE4050F-1548-49F4-AC5E-9A187C8D3752}">
      <dgm:prSet/>
      <dgm:spPr/>
    </dgm:pt>
    <dgm:pt modelId="{892325E7-E583-4929-9367-4763DF79F4D3}" type="pres">
      <dgm:prSet presAssocID="{3082007B-0A24-4FC9-B4BB-7C206FF8747A}" presName="compositeShape" presStyleCnt="0">
        <dgm:presLayoutVars>
          <dgm:chMax val="7"/>
          <dgm:dir/>
          <dgm:resizeHandles val="exact"/>
        </dgm:presLayoutVars>
      </dgm:prSet>
      <dgm:spPr/>
    </dgm:pt>
    <dgm:pt modelId="{B4F57E54-2820-4A09-9F4C-54F3CB2DCF7F}" type="pres">
      <dgm:prSet presAssocID="{52FE2254-BA18-4089-B4E1-EE28921F00D5}" presName="circ1" presStyleLbl="vennNode1" presStyleIdx="0" presStyleCnt="3"/>
      <dgm:spPr/>
      <dgm:t>
        <a:bodyPr/>
        <a:lstStyle/>
        <a:p>
          <a:endParaRPr lang="ru-RU"/>
        </a:p>
      </dgm:t>
    </dgm:pt>
    <dgm:pt modelId="{58151430-F671-4DBE-BBC0-0FE3485CE023}" type="pres">
      <dgm:prSet presAssocID="{52FE2254-BA18-4089-B4E1-EE28921F00D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B830A-DCA4-4993-864C-9416CBE70C64}" type="pres">
      <dgm:prSet presAssocID="{530096E6-5BEF-4DC3-8487-B9385EE84EC1}" presName="circ2" presStyleLbl="vennNode1" presStyleIdx="1" presStyleCnt="3"/>
      <dgm:spPr/>
      <dgm:t>
        <a:bodyPr/>
        <a:lstStyle/>
        <a:p>
          <a:endParaRPr lang="ru-RU"/>
        </a:p>
      </dgm:t>
    </dgm:pt>
    <dgm:pt modelId="{A58C0EA5-37A4-443C-B27B-EB7B77F586A0}" type="pres">
      <dgm:prSet presAssocID="{530096E6-5BEF-4DC3-8487-B9385EE84EC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6CA6C-F760-4E0E-BAFA-D2A12982A819}" type="pres">
      <dgm:prSet presAssocID="{02E361A2-01F6-4313-9D95-33582B13D0A4}" presName="circ3" presStyleLbl="vennNode1" presStyleIdx="2" presStyleCnt="3"/>
      <dgm:spPr/>
      <dgm:t>
        <a:bodyPr/>
        <a:lstStyle/>
        <a:p>
          <a:endParaRPr lang="ru-RU"/>
        </a:p>
      </dgm:t>
    </dgm:pt>
    <dgm:pt modelId="{E722ED10-2D75-4831-98EE-5D2E03849336}" type="pres">
      <dgm:prSet presAssocID="{02E361A2-01F6-4313-9D95-33582B13D0A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65D7C7-E378-4C77-8BBC-DBB627CA0D69}" srcId="{3082007B-0A24-4FC9-B4BB-7C206FF8747A}" destId="{530096E6-5BEF-4DC3-8487-B9385EE84EC1}" srcOrd="1" destOrd="0" parTransId="{1BB0022E-476D-4034-9A6E-CEF3BE04F2D4}" sibTransId="{3A5B7093-BDE7-4EA7-A32D-5D93792AC7D1}"/>
    <dgm:cxn modelId="{5BE4050F-1548-49F4-AC5E-9A187C8D3752}" srcId="{3082007B-0A24-4FC9-B4BB-7C206FF8747A}" destId="{02E361A2-01F6-4313-9D95-33582B13D0A4}" srcOrd="2" destOrd="0" parTransId="{D506D2C6-5BB5-41BF-886C-2202E3E9FEF2}" sibTransId="{5B42E096-054D-44D1-B89A-12F7C2463997}"/>
    <dgm:cxn modelId="{56C84183-FA0C-4B90-8AB4-7AAEEEA92EA9}" type="presOf" srcId="{530096E6-5BEF-4DC3-8487-B9385EE84EC1}" destId="{A58C0EA5-37A4-443C-B27B-EB7B77F586A0}" srcOrd="1" destOrd="0" presId="urn:microsoft.com/office/officeart/2005/8/layout/venn1"/>
    <dgm:cxn modelId="{370615E0-3128-496B-839C-E6773914C0C9}" type="presOf" srcId="{02E361A2-01F6-4313-9D95-33582B13D0A4}" destId="{E722ED10-2D75-4831-98EE-5D2E03849336}" srcOrd="1" destOrd="0" presId="urn:microsoft.com/office/officeart/2005/8/layout/venn1"/>
    <dgm:cxn modelId="{59A48AE2-9436-40C9-BCAD-A48DF0F61C06}" type="presOf" srcId="{52FE2254-BA18-4089-B4E1-EE28921F00D5}" destId="{58151430-F671-4DBE-BBC0-0FE3485CE023}" srcOrd="1" destOrd="0" presId="urn:microsoft.com/office/officeart/2005/8/layout/venn1"/>
    <dgm:cxn modelId="{53BF0C29-5313-4AC4-B7E3-AA145E7B70B2}" type="presOf" srcId="{52FE2254-BA18-4089-B4E1-EE28921F00D5}" destId="{B4F57E54-2820-4A09-9F4C-54F3CB2DCF7F}" srcOrd="0" destOrd="0" presId="urn:microsoft.com/office/officeart/2005/8/layout/venn1"/>
    <dgm:cxn modelId="{D89130B7-49C5-4643-A4E6-DD2FACD4A432}" srcId="{3082007B-0A24-4FC9-B4BB-7C206FF8747A}" destId="{52FE2254-BA18-4089-B4E1-EE28921F00D5}" srcOrd="0" destOrd="0" parTransId="{D39FD092-37C3-403F-ABDA-AEA6DBB0D719}" sibTransId="{1522B8A0-56AF-4196-BAE5-393D069A7792}"/>
    <dgm:cxn modelId="{72555D37-0943-4366-B91D-F0111B1E7246}" type="presOf" srcId="{530096E6-5BEF-4DC3-8487-B9385EE84EC1}" destId="{22FB830A-DCA4-4993-864C-9416CBE70C64}" srcOrd="0" destOrd="0" presId="urn:microsoft.com/office/officeart/2005/8/layout/venn1"/>
    <dgm:cxn modelId="{9C679559-8942-4C55-9407-F3B76B2DB26F}" type="presOf" srcId="{02E361A2-01F6-4313-9D95-33582B13D0A4}" destId="{DA26CA6C-F760-4E0E-BAFA-D2A12982A819}" srcOrd="0" destOrd="0" presId="urn:microsoft.com/office/officeart/2005/8/layout/venn1"/>
    <dgm:cxn modelId="{555B48CE-5045-4A10-A798-204256FDD4C0}" type="presOf" srcId="{3082007B-0A24-4FC9-B4BB-7C206FF8747A}" destId="{892325E7-E583-4929-9367-4763DF79F4D3}" srcOrd="0" destOrd="0" presId="urn:microsoft.com/office/officeart/2005/8/layout/venn1"/>
    <dgm:cxn modelId="{D6F7B484-A5E1-41D3-8D21-CD206D049367}" type="presParOf" srcId="{892325E7-E583-4929-9367-4763DF79F4D3}" destId="{B4F57E54-2820-4A09-9F4C-54F3CB2DCF7F}" srcOrd="0" destOrd="0" presId="urn:microsoft.com/office/officeart/2005/8/layout/venn1"/>
    <dgm:cxn modelId="{594B9E1E-72FC-445F-9E6B-08852B69460C}" type="presParOf" srcId="{892325E7-E583-4929-9367-4763DF79F4D3}" destId="{58151430-F671-4DBE-BBC0-0FE3485CE023}" srcOrd="1" destOrd="0" presId="urn:microsoft.com/office/officeart/2005/8/layout/venn1"/>
    <dgm:cxn modelId="{F31677E1-AC34-4F2F-898B-BD80309CA034}" type="presParOf" srcId="{892325E7-E583-4929-9367-4763DF79F4D3}" destId="{22FB830A-DCA4-4993-864C-9416CBE70C64}" srcOrd="2" destOrd="0" presId="urn:microsoft.com/office/officeart/2005/8/layout/venn1"/>
    <dgm:cxn modelId="{B0839435-432C-481E-B396-10FE47EC6388}" type="presParOf" srcId="{892325E7-E583-4929-9367-4763DF79F4D3}" destId="{A58C0EA5-37A4-443C-B27B-EB7B77F586A0}" srcOrd="3" destOrd="0" presId="urn:microsoft.com/office/officeart/2005/8/layout/venn1"/>
    <dgm:cxn modelId="{43323483-A339-48B9-952A-E2B2576CC6A0}" type="presParOf" srcId="{892325E7-E583-4929-9367-4763DF79F4D3}" destId="{DA26CA6C-F760-4E0E-BAFA-D2A12982A819}" srcOrd="4" destOrd="0" presId="urn:microsoft.com/office/officeart/2005/8/layout/venn1"/>
    <dgm:cxn modelId="{083C8DD8-46C4-4870-A695-7846642AD5D7}" type="presParOf" srcId="{892325E7-E583-4929-9367-4763DF79F4D3}" destId="{E722ED10-2D75-4831-98EE-5D2E0384933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D7FFD5-F6D6-48F0-82C5-503FC0CE7167}" type="doc">
      <dgm:prSet loTypeId="urn:microsoft.com/office/officeart/2005/8/layout/gear1" loCatId="process" qsTypeId="urn:microsoft.com/office/officeart/2005/8/quickstyle/simple2" qsCatId="simple" csTypeId="urn:microsoft.com/office/officeart/2005/8/colors/accent1_1" csCatId="accent1" phldr="1"/>
      <dgm:spPr/>
    </dgm:pt>
    <dgm:pt modelId="{980BA11A-4241-404E-A2D2-8184935A0C1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50" b="1" i="0" baseline="0" dirty="0" smtClean="0">
              <a:solidFill>
                <a:schemeClr val="accent1">
                  <a:lumMod val="75000"/>
                </a:schemeClr>
              </a:solidFill>
            </a:rPr>
            <a:t>           Уполномоченный орган (территориальное управление) </a:t>
          </a:r>
        </a:p>
        <a:p>
          <a:pPr>
            <a:spcAft>
              <a:spcPts val="0"/>
            </a:spcAft>
          </a:pPr>
          <a:r>
            <a:rPr lang="ru-RU" sz="1050" b="1" i="0" baseline="0" dirty="0" smtClean="0">
              <a:solidFill>
                <a:schemeClr val="accent1">
                  <a:lumMod val="75000"/>
                </a:schemeClr>
              </a:solidFill>
            </a:rPr>
            <a:t>по защите прав субъектов персональных данных</a:t>
          </a:r>
          <a:endParaRPr lang="ru-RU" sz="2000" dirty="0" smtClean="0"/>
        </a:p>
      </dgm:t>
    </dgm:pt>
    <dgm:pt modelId="{9B8C2D93-45E2-48FC-A13E-5B6A9C49B675}" type="parTrans" cxnId="{F41918DE-64EB-49BC-9090-DB5CEDB87066}">
      <dgm:prSet/>
      <dgm:spPr/>
      <dgm:t>
        <a:bodyPr/>
        <a:lstStyle/>
        <a:p>
          <a:endParaRPr lang="ru-RU"/>
        </a:p>
      </dgm:t>
    </dgm:pt>
    <dgm:pt modelId="{A28B3C39-1CB4-4F16-9C90-D3AC915E4066}" type="sibTrans" cxnId="{F41918DE-64EB-49BC-9090-DB5CEDB87066}">
      <dgm:prSet/>
      <dgm:spPr/>
      <dgm:t>
        <a:bodyPr/>
        <a:lstStyle/>
        <a:p>
          <a:endParaRPr lang="ru-RU"/>
        </a:p>
      </dgm:t>
    </dgm:pt>
    <dgm:pt modelId="{C131A387-65AB-4F66-B401-5C4D0A95D0C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i="0" baseline="0" dirty="0" smtClean="0">
              <a:solidFill>
                <a:schemeClr val="accent1">
                  <a:lumMod val="75000"/>
                </a:schemeClr>
              </a:solidFill>
            </a:rPr>
            <a:t>Государственный контроль и надзор за соответствием обработки персональных данных требованиям законодательства Российской Федерации в области персональных данных</a:t>
          </a:r>
          <a:endParaRPr lang="ru-RU" sz="1200" dirty="0" smtClean="0">
            <a:solidFill>
              <a:schemeClr val="tx2"/>
            </a:solidFill>
          </a:endParaRPr>
        </a:p>
      </dgm:t>
    </dgm:pt>
    <dgm:pt modelId="{DA5CD660-F75A-48A2-B0A2-5F816A98342E}" type="sibTrans" cxnId="{129C59E0-9B9A-4C5E-BCD2-EBFA1A30F5F2}">
      <dgm:prSet/>
      <dgm:spPr/>
      <dgm:t>
        <a:bodyPr/>
        <a:lstStyle/>
        <a:p>
          <a:endParaRPr lang="ru-RU"/>
        </a:p>
      </dgm:t>
    </dgm:pt>
    <dgm:pt modelId="{FBFBB7CF-BC84-48A5-88E9-D7EC0ECB8AEC}" type="parTrans" cxnId="{129C59E0-9B9A-4C5E-BCD2-EBFA1A30F5F2}">
      <dgm:prSet/>
      <dgm:spPr/>
      <dgm:t>
        <a:bodyPr/>
        <a:lstStyle/>
        <a:p>
          <a:endParaRPr lang="ru-RU"/>
        </a:p>
      </dgm:t>
    </dgm:pt>
    <dgm:pt modelId="{1F8DC4B9-6E55-4CA0-95FE-F76BB86419E6}">
      <dgm:prSet phldrT="[Текст]" custT="1"/>
      <dgm:spPr/>
      <dgm:t>
        <a:bodyPr/>
        <a:lstStyle/>
        <a:p>
          <a:r>
            <a:rPr lang="ru-RU" sz="1200" b="1" i="0" baseline="0" smtClean="0">
              <a:solidFill>
                <a:schemeClr val="accent1">
                  <a:lumMod val="75000"/>
                </a:schemeClr>
              </a:solidFill>
            </a:rPr>
            <a:t>Ведение реестра операторов, осуществляющих обработку персональных данных</a:t>
          </a:r>
          <a:endParaRPr lang="ru-RU" sz="1200" dirty="0">
            <a:solidFill>
              <a:schemeClr val="tx2"/>
            </a:solidFill>
          </a:endParaRPr>
        </a:p>
      </dgm:t>
    </dgm:pt>
    <dgm:pt modelId="{3AAAE4E8-88B9-4949-AB41-E3C4E91B33BF}" type="sibTrans" cxnId="{2503D923-E0BC-4AC6-9E8D-FB6497281B2A}">
      <dgm:prSet/>
      <dgm:spPr/>
      <dgm:t>
        <a:bodyPr/>
        <a:lstStyle/>
        <a:p>
          <a:endParaRPr lang="ru-RU"/>
        </a:p>
      </dgm:t>
    </dgm:pt>
    <dgm:pt modelId="{27DF6587-209B-49F7-9C08-4E69FEC56F31}" type="parTrans" cxnId="{2503D923-E0BC-4AC6-9E8D-FB6497281B2A}">
      <dgm:prSet/>
      <dgm:spPr/>
      <dgm:t>
        <a:bodyPr/>
        <a:lstStyle/>
        <a:p>
          <a:endParaRPr lang="ru-RU"/>
        </a:p>
      </dgm:t>
    </dgm:pt>
    <dgm:pt modelId="{B2898666-B789-4EF1-88B0-145E0F2ECD7B}" type="pres">
      <dgm:prSet presAssocID="{65D7FFD5-F6D6-48F0-82C5-503FC0CE716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6BEBBDD-10F0-4DDC-9F6C-8B7E51659230}" type="pres">
      <dgm:prSet presAssocID="{C131A387-65AB-4F66-B401-5C4D0A95D0C3}" presName="gear1" presStyleLbl="node1" presStyleIdx="0" presStyleCnt="3" custAng="644397" custScaleX="119522" custScaleY="113563" custLinFactNeighborX="-25440" custLinFactNeighborY="-13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58630-EDCC-4C5B-8A89-798746C3B43C}" type="pres">
      <dgm:prSet presAssocID="{C131A387-65AB-4F66-B401-5C4D0A95D0C3}" presName="gear1srcNode" presStyleLbl="node1" presStyleIdx="0" presStyleCnt="3"/>
      <dgm:spPr/>
      <dgm:t>
        <a:bodyPr/>
        <a:lstStyle/>
        <a:p>
          <a:endParaRPr lang="ru-RU"/>
        </a:p>
      </dgm:t>
    </dgm:pt>
    <dgm:pt modelId="{1E73D3B2-1D0F-4121-92D7-7803784E3D10}" type="pres">
      <dgm:prSet presAssocID="{C131A387-65AB-4F66-B401-5C4D0A95D0C3}" presName="gear1dstNode" presStyleLbl="node1" presStyleIdx="0" presStyleCnt="3"/>
      <dgm:spPr/>
      <dgm:t>
        <a:bodyPr/>
        <a:lstStyle/>
        <a:p>
          <a:endParaRPr lang="ru-RU"/>
        </a:p>
      </dgm:t>
    </dgm:pt>
    <dgm:pt modelId="{D65600DA-9B8C-4DD8-97CC-8ED113344EB6}" type="pres">
      <dgm:prSet presAssocID="{1F8DC4B9-6E55-4CA0-95FE-F76BB86419E6}" presName="gear2" presStyleLbl="node1" presStyleIdx="1" presStyleCnt="3" custAng="19946425" custScaleX="110363" custScaleY="105170" custLinFactNeighborX="-57113" custLinFactNeighborY="-33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A2A22-F65D-4D45-A810-2320861AB1DA}" type="pres">
      <dgm:prSet presAssocID="{1F8DC4B9-6E55-4CA0-95FE-F76BB86419E6}" presName="gear2srcNode" presStyleLbl="node1" presStyleIdx="1" presStyleCnt="3"/>
      <dgm:spPr/>
      <dgm:t>
        <a:bodyPr/>
        <a:lstStyle/>
        <a:p>
          <a:endParaRPr lang="ru-RU"/>
        </a:p>
      </dgm:t>
    </dgm:pt>
    <dgm:pt modelId="{86A9DE4E-113F-404F-9C19-A24D49CFE15F}" type="pres">
      <dgm:prSet presAssocID="{1F8DC4B9-6E55-4CA0-95FE-F76BB86419E6}" presName="gear2dstNode" presStyleLbl="node1" presStyleIdx="1" presStyleCnt="3"/>
      <dgm:spPr/>
      <dgm:t>
        <a:bodyPr/>
        <a:lstStyle/>
        <a:p>
          <a:endParaRPr lang="ru-RU"/>
        </a:p>
      </dgm:t>
    </dgm:pt>
    <dgm:pt modelId="{9EB2CBC9-68EC-461D-A9A0-A8E3B534BD06}" type="pres">
      <dgm:prSet presAssocID="{980BA11A-4241-404E-A2D2-8184935A0C16}" presName="gear3" presStyleLbl="node1" presStyleIdx="2" presStyleCnt="3" custAng="21536885" custScaleX="117986" custScaleY="113135" custLinFactNeighborX="-20011" custLinFactNeighborY="-4160"/>
      <dgm:spPr/>
      <dgm:t>
        <a:bodyPr/>
        <a:lstStyle/>
        <a:p>
          <a:endParaRPr lang="ru-RU"/>
        </a:p>
      </dgm:t>
    </dgm:pt>
    <dgm:pt modelId="{5E15C34D-0447-4015-AD66-61B0FC16E0A1}" type="pres">
      <dgm:prSet presAssocID="{980BA11A-4241-404E-A2D2-8184935A0C1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D4000-8465-4D03-8265-A49692F1637A}" type="pres">
      <dgm:prSet presAssocID="{980BA11A-4241-404E-A2D2-8184935A0C16}" presName="gear3srcNode" presStyleLbl="node1" presStyleIdx="2" presStyleCnt="3"/>
      <dgm:spPr/>
      <dgm:t>
        <a:bodyPr/>
        <a:lstStyle/>
        <a:p>
          <a:endParaRPr lang="ru-RU"/>
        </a:p>
      </dgm:t>
    </dgm:pt>
    <dgm:pt modelId="{13235DF0-D5D4-4933-A71D-4A93EC215A87}" type="pres">
      <dgm:prSet presAssocID="{980BA11A-4241-404E-A2D2-8184935A0C16}" presName="gear3dstNode" presStyleLbl="node1" presStyleIdx="2" presStyleCnt="3"/>
      <dgm:spPr/>
      <dgm:t>
        <a:bodyPr/>
        <a:lstStyle/>
        <a:p>
          <a:endParaRPr lang="ru-RU"/>
        </a:p>
      </dgm:t>
    </dgm:pt>
    <dgm:pt modelId="{9DE33BD1-CB02-4CED-9962-A0872CA41948}" type="pres">
      <dgm:prSet presAssocID="{DA5CD660-F75A-48A2-B0A2-5F816A98342E}" presName="connector1" presStyleLbl="sibTrans2D1" presStyleIdx="0" presStyleCnt="3" custLinFactNeighborX="-10742" custLinFactNeighborY="-3880"/>
      <dgm:spPr/>
      <dgm:t>
        <a:bodyPr/>
        <a:lstStyle/>
        <a:p>
          <a:endParaRPr lang="ru-RU"/>
        </a:p>
      </dgm:t>
    </dgm:pt>
    <dgm:pt modelId="{F30B8FC9-F6B8-4B2B-81BD-A440B4F7DBA3}" type="pres">
      <dgm:prSet presAssocID="{3AAAE4E8-88B9-4949-AB41-E3C4E91B33BF}" presName="connector2" presStyleLbl="sibTrans2D1" presStyleIdx="1" presStyleCnt="3" custLinFactNeighborX="-48847" custLinFactNeighborY="-2355"/>
      <dgm:spPr/>
      <dgm:t>
        <a:bodyPr/>
        <a:lstStyle/>
        <a:p>
          <a:endParaRPr lang="ru-RU"/>
        </a:p>
      </dgm:t>
    </dgm:pt>
    <dgm:pt modelId="{780C5B1F-AA5A-4BDC-AB79-2D30D2738458}" type="pres">
      <dgm:prSet presAssocID="{A28B3C39-1CB4-4F16-9C90-D3AC915E4066}" presName="connector3" presStyleLbl="sibTrans2D1" presStyleIdx="2" presStyleCnt="3" custLinFactNeighborX="-25956" custLinFactNeighborY="1834"/>
      <dgm:spPr/>
      <dgm:t>
        <a:bodyPr/>
        <a:lstStyle/>
        <a:p>
          <a:endParaRPr lang="ru-RU"/>
        </a:p>
      </dgm:t>
    </dgm:pt>
  </dgm:ptLst>
  <dgm:cxnLst>
    <dgm:cxn modelId="{1B2081FB-63FD-4A09-AFE8-AC42BA0964EA}" type="presOf" srcId="{1F8DC4B9-6E55-4CA0-95FE-F76BB86419E6}" destId="{86A9DE4E-113F-404F-9C19-A24D49CFE15F}" srcOrd="2" destOrd="0" presId="urn:microsoft.com/office/officeart/2005/8/layout/gear1"/>
    <dgm:cxn modelId="{E54CCEFF-1131-446F-B358-747CFF749448}" type="presOf" srcId="{1F8DC4B9-6E55-4CA0-95FE-F76BB86419E6}" destId="{D65600DA-9B8C-4DD8-97CC-8ED113344EB6}" srcOrd="0" destOrd="0" presId="urn:microsoft.com/office/officeart/2005/8/layout/gear1"/>
    <dgm:cxn modelId="{397F6262-96AB-4A65-ABAA-A2EDF9151AD3}" type="presOf" srcId="{980BA11A-4241-404E-A2D2-8184935A0C16}" destId="{13235DF0-D5D4-4933-A71D-4A93EC215A87}" srcOrd="3" destOrd="0" presId="urn:microsoft.com/office/officeart/2005/8/layout/gear1"/>
    <dgm:cxn modelId="{6F4F5AE1-09F9-4D03-B2F2-1E03F4986D85}" type="presOf" srcId="{A28B3C39-1CB4-4F16-9C90-D3AC915E4066}" destId="{780C5B1F-AA5A-4BDC-AB79-2D30D2738458}" srcOrd="0" destOrd="0" presId="urn:microsoft.com/office/officeart/2005/8/layout/gear1"/>
    <dgm:cxn modelId="{A2B74220-D177-40DD-A7CE-201C69C73BA9}" type="presOf" srcId="{65D7FFD5-F6D6-48F0-82C5-503FC0CE7167}" destId="{B2898666-B789-4EF1-88B0-145E0F2ECD7B}" srcOrd="0" destOrd="0" presId="urn:microsoft.com/office/officeart/2005/8/layout/gear1"/>
    <dgm:cxn modelId="{F41918DE-64EB-49BC-9090-DB5CEDB87066}" srcId="{65D7FFD5-F6D6-48F0-82C5-503FC0CE7167}" destId="{980BA11A-4241-404E-A2D2-8184935A0C16}" srcOrd="2" destOrd="0" parTransId="{9B8C2D93-45E2-48FC-A13E-5B6A9C49B675}" sibTransId="{A28B3C39-1CB4-4F16-9C90-D3AC915E4066}"/>
    <dgm:cxn modelId="{EA23A821-8FCE-4F52-ABCE-FB64DBB1B8BE}" type="presOf" srcId="{DA5CD660-F75A-48A2-B0A2-5F816A98342E}" destId="{9DE33BD1-CB02-4CED-9962-A0872CA41948}" srcOrd="0" destOrd="0" presId="urn:microsoft.com/office/officeart/2005/8/layout/gear1"/>
    <dgm:cxn modelId="{20F194FA-0630-4B83-85A7-12284FF88EED}" type="presOf" srcId="{980BA11A-4241-404E-A2D2-8184935A0C16}" destId="{9EB2CBC9-68EC-461D-A9A0-A8E3B534BD06}" srcOrd="0" destOrd="0" presId="urn:microsoft.com/office/officeart/2005/8/layout/gear1"/>
    <dgm:cxn modelId="{BF3C2823-0E9E-40E0-8635-AEDCF73FF385}" type="presOf" srcId="{C131A387-65AB-4F66-B401-5C4D0A95D0C3}" destId="{B6BEBBDD-10F0-4DDC-9F6C-8B7E51659230}" srcOrd="0" destOrd="0" presId="urn:microsoft.com/office/officeart/2005/8/layout/gear1"/>
    <dgm:cxn modelId="{308FADED-C11B-4B5A-BD7A-BAF245E3AC2A}" type="presOf" srcId="{3AAAE4E8-88B9-4949-AB41-E3C4E91B33BF}" destId="{F30B8FC9-F6B8-4B2B-81BD-A440B4F7DBA3}" srcOrd="0" destOrd="0" presId="urn:microsoft.com/office/officeart/2005/8/layout/gear1"/>
    <dgm:cxn modelId="{2503D923-E0BC-4AC6-9E8D-FB6497281B2A}" srcId="{65D7FFD5-F6D6-48F0-82C5-503FC0CE7167}" destId="{1F8DC4B9-6E55-4CA0-95FE-F76BB86419E6}" srcOrd="1" destOrd="0" parTransId="{27DF6587-209B-49F7-9C08-4E69FEC56F31}" sibTransId="{3AAAE4E8-88B9-4949-AB41-E3C4E91B33BF}"/>
    <dgm:cxn modelId="{129C59E0-9B9A-4C5E-BCD2-EBFA1A30F5F2}" srcId="{65D7FFD5-F6D6-48F0-82C5-503FC0CE7167}" destId="{C131A387-65AB-4F66-B401-5C4D0A95D0C3}" srcOrd="0" destOrd="0" parTransId="{FBFBB7CF-BC84-48A5-88E9-D7EC0ECB8AEC}" sibTransId="{DA5CD660-F75A-48A2-B0A2-5F816A98342E}"/>
    <dgm:cxn modelId="{43C5AC2E-1D68-44D2-812C-C4954A3AAFCD}" type="presOf" srcId="{C131A387-65AB-4F66-B401-5C4D0A95D0C3}" destId="{25658630-EDCC-4C5B-8A89-798746C3B43C}" srcOrd="1" destOrd="0" presId="urn:microsoft.com/office/officeart/2005/8/layout/gear1"/>
    <dgm:cxn modelId="{87063E8D-3CA9-4219-91DF-17795943701C}" type="presOf" srcId="{C131A387-65AB-4F66-B401-5C4D0A95D0C3}" destId="{1E73D3B2-1D0F-4121-92D7-7803784E3D10}" srcOrd="2" destOrd="0" presId="urn:microsoft.com/office/officeart/2005/8/layout/gear1"/>
    <dgm:cxn modelId="{ACAA2E27-4698-4CE0-8C53-7F9D8527BA7E}" type="presOf" srcId="{980BA11A-4241-404E-A2D2-8184935A0C16}" destId="{F07D4000-8465-4D03-8265-A49692F1637A}" srcOrd="2" destOrd="0" presId="urn:microsoft.com/office/officeart/2005/8/layout/gear1"/>
    <dgm:cxn modelId="{EE0ECC82-F47D-4229-9E7E-9C0C5976210B}" type="presOf" srcId="{1F8DC4B9-6E55-4CA0-95FE-F76BB86419E6}" destId="{F3BA2A22-F65D-4D45-A810-2320861AB1DA}" srcOrd="1" destOrd="0" presId="urn:microsoft.com/office/officeart/2005/8/layout/gear1"/>
    <dgm:cxn modelId="{6BF2909D-5854-4A36-AE3D-F205CFB8F950}" type="presOf" srcId="{980BA11A-4241-404E-A2D2-8184935A0C16}" destId="{5E15C34D-0447-4015-AD66-61B0FC16E0A1}" srcOrd="1" destOrd="0" presId="urn:microsoft.com/office/officeart/2005/8/layout/gear1"/>
    <dgm:cxn modelId="{1647F70C-665B-42B5-9747-D967E6163063}" type="presParOf" srcId="{B2898666-B789-4EF1-88B0-145E0F2ECD7B}" destId="{B6BEBBDD-10F0-4DDC-9F6C-8B7E51659230}" srcOrd="0" destOrd="0" presId="urn:microsoft.com/office/officeart/2005/8/layout/gear1"/>
    <dgm:cxn modelId="{AF340440-1D2B-42F6-8DBA-89F63E6BC54A}" type="presParOf" srcId="{B2898666-B789-4EF1-88B0-145E0F2ECD7B}" destId="{25658630-EDCC-4C5B-8A89-798746C3B43C}" srcOrd="1" destOrd="0" presId="urn:microsoft.com/office/officeart/2005/8/layout/gear1"/>
    <dgm:cxn modelId="{87A8293C-EF69-4A55-AA85-7F43242E0CB2}" type="presParOf" srcId="{B2898666-B789-4EF1-88B0-145E0F2ECD7B}" destId="{1E73D3B2-1D0F-4121-92D7-7803784E3D10}" srcOrd="2" destOrd="0" presId="urn:microsoft.com/office/officeart/2005/8/layout/gear1"/>
    <dgm:cxn modelId="{EE176977-BD81-4983-BB79-D4B3B7C1F2D8}" type="presParOf" srcId="{B2898666-B789-4EF1-88B0-145E0F2ECD7B}" destId="{D65600DA-9B8C-4DD8-97CC-8ED113344EB6}" srcOrd="3" destOrd="0" presId="urn:microsoft.com/office/officeart/2005/8/layout/gear1"/>
    <dgm:cxn modelId="{D4F7BC75-C484-41D5-87AF-7D1230411985}" type="presParOf" srcId="{B2898666-B789-4EF1-88B0-145E0F2ECD7B}" destId="{F3BA2A22-F65D-4D45-A810-2320861AB1DA}" srcOrd="4" destOrd="0" presId="urn:microsoft.com/office/officeart/2005/8/layout/gear1"/>
    <dgm:cxn modelId="{271B06D5-54BD-4349-AB83-CE50679C27AE}" type="presParOf" srcId="{B2898666-B789-4EF1-88B0-145E0F2ECD7B}" destId="{86A9DE4E-113F-404F-9C19-A24D49CFE15F}" srcOrd="5" destOrd="0" presId="urn:microsoft.com/office/officeart/2005/8/layout/gear1"/>
    <dgm:cxn modelId="{DB86E81D-3A07-4241-96DF-DE7AE8DDCA43}" type="presParOf" srcId="{B2898666-B789-4EF1-88B0-145E0F2ECD7B}" destId="{9EB2CBC9-68EC-461D-A9A0-A8E3B534BD06}" srcOrd="6" destOrd="0" presId="urn:microsoft.com/office/officeart/2005/8/layout/gear1"/>
    <dgm:cxn modelId="{69B0D8BE-043F-4F01-BCF0-7C8347CC6A58}" type="presParOf" srcId="{B2898666-B789-4EF1-88B0-145E0F2ECD7B}" destId="{5E15C34D-0447-4015-AD66-61B0FC16E0A1}" srcOrd="7" destOrd="0" presId="urn:microsoft.com/office/officeart/2005/8/layout/gear1"/>
    <dgm:cxn modelId="{B37F8E2D-9DF6-472F-B430-B1337A70FB87}" type="presParOf" srcId="{B2898666-B789-4EF1-88B0-145E0F2ECD7B}" destId="{F07D4000-8465-4D03-8265-A49692F1637A}" srcOrd="8" destOrd="0" presId="urn:microsoft.com/office/officeart/2005/8/layout/gear1"/>
    <dgm:cxn modelId="{0EBD2DED-F87F-4882-8CA5-F958483ACAC7}" type="presParOf" srcId="{B2898666-B789-4EF1-88B0-145E0F2ECD7B}" destId="{13235DF0-D5D4-4933-A71D-4A93EC215A87}" srcOrd="9" destOrd="0" presId="urn:microsoft.com/office/officeart/2005/8/layout/gear1"/>
    <dgm:cxn modelId="{3C528224-7F38-4BA6-9EA8-290370B602D2}" type="presParOf" srcId="{B2898666-B789-4EF1-88B0-145E0F2ECD7B}" destId="{9DE33BD1-CB02-4CED-9962-A0872CA41948}" srcOrd="10" destOrd="0" presId="urn:microsoft.com/office/officeart/2005/8/layout/gear1"/>
    <dgm:cxn modelId="{6F94DC2F-144A-4F37-B556-D37B78537A4A}" type="presParOf" srcId="{B2898666-B789-4EF1-88B0-145E0F2ECD7B}" destId="{F30B8FC9-F6B8-4B2B-81BD-A440B4F7DBA3}" srcOrd="11" destOrd="0" presId="urn:microsoft.com/office/officeart/2005/8/layout/gear1"/>
    <dgm:cxn modelId="{FC637977-2EDD-4792-A0C8-DD70C5957A90}" type="presParOf" srcId="{B2898666-B789-4EF1-88B0-145E0F2ECD7B}" destId="{780C5B1F-AA5A-4BDC-AB79-2D30D273845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B0C015-4916-4B1F-B36D-F8FBE7991DF2}" type="doc">
      <dgm:prSet loTypeId="urn:microsoft.com/office/officeart/2005/8/layout/radial2" loCatId="relationship" qsTypeId="urn:microsoft.com/office/officeart/2005/8/quickstyle/simple5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07DEA8E1-1B64-4CA0-A517-4586554CE826}">
      <dgm:prSet phldrT="[Текст]" phldr="1"/>
      <dgm:spPr/>
      <dgm:t>
        <a:bodyPr/>
        <a:lstStyle/>
        <a:p>
          <a:endParaRPr lang="ru-RU"/>
        </a:p>
      </dgm:t>
    </dgm:pt>
    <dgm:pt modelId="{B5B44638-6CCD-442A-97A6-56F71EFED9F9}" type="parTrans" cxnId="{8B07020D-77C2-4214-B8D1-221051A66BE4}">
      <dgm:prSet/>
      <dgm:spPr/>
      <dgm:t>
        <a:bodyPr/>
        <a:lstStyle/>
        <a:p>
          <a:endParaRPr lang="ru-RU"/>
        </a:p>
      </dgm:t>
    </dgm:pt>
    <dgm:pt modelId="{BE2510BC-81F6-46C2-B92A-431D0FE945F4}" type="sibTrans" cxnId="{8B07020D-77C2-4214-B8D1-221051A66BE4}">
      <dgm:prSet/>
      <dgm:spPr/>
      <dgm:t>
        <a:bodyPr/>
        <a:lstStyle/>
        <a:p>
          <a:endParaRPr lang="ru-RU"/>
        </a:p>
      </dgm:t>
    </dgm:pt>
    <dgm:pt modelId="{44A693AC-7D38-4E3C-A5EB-F116BFB5AE66}">
      <dgm:prSet phldrT="[Текст]" phldr="1"/>
      <dgm:spPr/>
      <dgm:t>
        <a:bodyPr/>
        <a:lstStyle/>
        <a:p>
          <a:endParaRPr lang="ru-RU"/>
        </a:p>
      </dgm:t>
    </dgm:pt>
    <dgm:pt modelId="{D3EE5D02-6100-4F5F-BBB5-4012E45136F8}" type="parTrans" cxnId="{9D1A167A-0FD7-4CC4-9C41-890D9D755418}">
      <dgm:prSet/>
      <dgm:spPr/>
      <dgm:t>
        <a:bodyPr/>
        <a:lstStyle/>
        <a:p>
          <a:endParaRPr lang="ru-RU"/>
        </a:p>
      </dgm:t>
    </dgm:pt>
    <dgm:pt modelId="{6C66EB87-B324-49F7-B131-ADC9A970A11F}" type="sibTrans" cxnId="{9D1A167A-0FD7-4CC4-9C41-890D9D755418}">
      <dgm:prSet/>
      <dgm:spPr/>
      <dgm:t>
        <a:bodyPr/>
        <a:lstStyle/>
        <a:p>
          <a:endParaRPr lang="ru-RU"/>
        </a:p>
      </dgm:t>
    </dgm:pt>
    <dgm:pt modelId="{C93F070B-E333-482F-84C9-D2C0A4C7C081}">
      <dgm:prSet phldrT="[Текст]" phldr="1"/>
      <dgm:spPr/>
      <dgm:t>
        <a:bodyPr/>
        <a:lstStyle/>
        <a:p>
          <a:endParaRPr lang="ru-RU"/>
        </a:p>
      </dgm:t>
    </dgm:pt>
    <dgm:pt modelId="{EC19AB34-2C82-40C5-A538-74FF6647AAE1}" type="parTrans" cxnId="{91C7452E-2AD5-4BC0-B778-506DE197402F}">
      <dgm:prSet/>
      <dgm:spPr/>
      <dgm:t>
        <a:bodyPr/>
        <a:lstStyle/>
        <a:p>
          <a:endParaRPr lang="ru-RU"/>
        </a:p>
      </dgm:t>
    </dgm:pt>
    <dgm:pt modelId="{47EBFE92-FB99-49D8-9E33-88B542A8C29E}" type="sibTrans" cxnId="{91C7452E-2AD5-4BC0-B778-506DE197402F}">
      <dgm:prSet/>
      <dgm:spPr/>
      <dgm:t>
        <a:bodyPr/>
        <a:lstStyle/>
        <a:p>
          <a:endParaRPr lang="ru-RU"/>
        </a:p>
      </dgm:t>
    </dgm:pt>
    <dgm:pt modelId="{CE5EAF70-43B8-48E7-B69A-BCAC22047CE2}">
      <dgm:prSet phldrT="[Текст]" phldr="1"/>
      <dgm:spPr/>
      <dgm:t>
        <a:bodyPr/>
        <a:lstStyle/>
        <a:p>
          <a:endParaRPr lang="ru-RU"/>
        </a:p>
      </dgm:t>
    </dgm:pt>
    <dgm:pt modelId="{0613240B-C8D7-45FE-B248-8EE09176236D}" type="parTrans" cxnId="{0156274C-381E-4C7E-840F-1B53ED3CDE07}">
      <dgm:prSet/>
      <dgm:spPr/>
      <dgm:t>
        <a:bodyPr/>
        <a:lstStyle/>
        <a:p>
          <a:endParaRPr lang="ru-RU"/>
        </a:p>
      </dgm:t>
    </dgm:pt>
    <dgm:pt modelId="{84ABA0FF-D784-415F-BD36-236464F1EF01}" type="sibTrans" cxnId="{0156274C-381E-4C7E-840F-1B53ED3CDE07}">
      <dgm:prSet/>
      <dgm:spPr/>
      <dgm:t>
        <a:bodyPr/>
        <a:lstStyle/>
        <a:p>
          <a:endParaRPr lang="ru-RU"/>
        </a:p>
      </dgm:t>
    </dgm:pt>
    <dgm:pt modelId="{3EDFC479-40E7-4406-B5B0-EC2399D534B9}">
      <dgm:prSet phldrT="[Текст]" phldr="1"/>
      <dgm:spPr/>
      <dgm:t>
        <a:bodyPr/>
        <a:lstStyle/>
        <a:p>
          <a:endParaRPr lang="ru-RU"/>
        </a:p>
      </dgm:t>
    </dgm:pt>
    <dgm:pt modelId="{794B293B-81C7-454C-8AC9-6A6AF189F06C}" type="parTrans" cxnId="{6AE231AB-3CFE-42A5-B079-D42A252D69D4}">
      <dgm:prSet/>
      <dgm:spPr/>
      <dgm:t>
        <a:bodyPr/>
        <a:lstStyle/>
        <a:p>
          <a:endParaRPr lang="ru-RU"/>
        </a:p>
      </dgm:t>
    </dgm:pt>
    <dgm:pt modelId="{FBB4B525-2D24-421A-8E40-1A2770515036}" type="sibTrans" cxnId="{6AE231AB-3CFE-42A5-B079-D42A252D69D4}">
      <dgm:prSet/>
      <dgm:spPr/>
      <dgm:t>
        <a:bodyPr/>
        <a:lstStyle/>
        <a:p>
          <a:endParaRPr lang="ru-RU"/>
        </a:p>
      </dgm:t>
    </dgm:pt>
    <dgm:pt modelId="{93CDE688-B55E-446F-BAD5-26DBEFC2A6F6}">
      <dgm:prSet phldrT="[Текст]" phldr="1"/>
      <dgm:spPr/>
      <dgm:t>
        <a:bodyPr/>
        <a:lstStyle/>
        <a:p>
          <a:endParaRPr lang="ru-RU"/>
        </a:p>
      </dgm:t>
    </dgm:pt>
    <dgm:pt modelId="{FE76A7B6-FB84-4453-8A71-DFF444AEE3B7}" type="parTrans" cxnId="{3B6957AF-634D-4630-BC59-32641578AEB7}">
      <dgm:prSet/>
      <dgm:spPr/>
      <dgm:t>
        <a:bodyPr/>
        <a:lstStyle/>
        <a:p>
          <a:endParaRPr lang="ru-RU"/>
        </a:p>
      </dgm:t>
    </dgm:pt>
    <dgm:pt modelId="{7A5AF2F7-BE2E-407A-903F-6C32E6E2A075}" type="sibTrans" cxnId="{3B6957AF-634D-4630-BC59-32641578AEB7}">
      <dgm:prSet/>
      <dgm:spPr/>
      <dgm:t>
        <a:bodyPr/>
        <a:lstStyle/>
        <a:p>
          <a:endParaRPr lang="ru-RU"/>
        </a:p>
      </dgm:t>
    </dgm:pt>
    <dgm:pt modelId="{3C76B6F3-17F5-4A83-B82B-A421626E7547}">
      <dgm:prSet phldrT="[Текст]" phldr="1"/>
      <dgm:spPr/>
      <dgm:t>
        <a:bodyPr/>
        <a:lstStyle/>
        <a:p>
          <a:endParaRPr lang="ru-RU"/>
        </a:p>
      </dgm:t>
    </dgm:pt>
    <dgm:pt modelId="{8D1533B3-6CF3-4A07-971A-7103FAB1B6E9}" type="parTrans" cxnId="{305F3E6B-77F8-47A3-A548-42E083B582F1}">
      <dgm:prSet/>
      <dgm:spPr/>
      <dgm:t>
        <a:bodyPr/>
        <a:lstStyle/>
        <a:p>
          <a:endParaRPr lang="ru-RU"/>
        </a:p>
      </dgm:t>
    </dgm:pt>
    <dgm:pt modelId="{85B888A8-BFAB-4B8C-AF9F-074275D79130}" type="sibTrans" cxnId="{305F3E6B-77F8-47A3-A548-42E083B582F1}">
      <dgm:prSet/>
      <dgm:spPr/>
      <dgm:t>
        <a:bodyPr/>
        <a:lstStyle/>
        <a:p>
          <a:endParaRPr lang="ru-RU"/>
        </a:p>
      </dgm:t>
    </dgm:pt>
    <dgm:pt modelId="{C43A4AC6-5512-4A30-93AA-9EA18A289D30}">
      <dgm:prSet phldrT="[Текст]" phldr="1"/>
      <dgm:spPr/>
      <dgm:t>
        <a:bodyPr/>
        <a:lstStyle/>
        <a:p>
          <a:endParaRPr lang="ru-RU"/>
        </a:p>
      </dgm:t>
    </dgm:pt>
    <dgm:pt modelId="{F57BF92E-2ACD-4A17-B2C0-F62AEFE2A5E6}" type="parTrans" cxnId="{8AE95AD6-03A2-4130-A967-B21BBB50C9BB}">
      <dgm:prSet/>
      <dgm:spPr/>
      <dgm:t>
        <a:bodyPr/>
        <a:lstStyle/>
        <a:p>
          <a:endParaRPr lang="ru-RU"/>
        </a:p>
      </dgm:t>
    </dgm:pt>
    <dgm:pt modelId="{2B296B3D-4BB1-4FE4-9CFC-16EAA7555EC9}" type="sibTrans" cxnId="{8AE95AD6-03A2-4130-A967-B21BBB50C9BB}">
      <dgm:prSet/>
      <dgm:spPr/>
      <dgm:t>
        <a:bodyPr/>
        <a:lstStyle/>
        <a:p>
          <a:endParaRPr lang="ru-RU"/>
        </a:p>
      </dgm:t>
    </dgm:pt>
    <dgm:pt modelId="{C2B38D18-95C0-4518-86C3-852D622DEFBC}">
      <dgm:prSet phldrT="[Текст]" phldr="1"/>
      <dgm:spPr/>
      <dgm:t>
        <a:bodyPr/>
        <a:lstStyle/>
        <a:p>
          <a:endParaRPr lang="ru-RU"/>
        </a:p>
      </dgm:t>
    </dgm:pt>
    <dgm:pt modelId="{CC543E29-1819-4336-ABB9-67C2B4F7D7FA}" type="parTrans" cxnId="{3F8D16A5-0639-470B-8397-27787C2F6E6E}">
      <dgm:prSet/>
      <dgm:spPr/>
      <dgm:t>
        <a:bodyPr/>
        <a:lstStyle/>
        <a:p>
          <a:endParaRPr lang="ru-RU"/>
        </a:p>
      </dgm:t>
    </dgm:pt>
    <dgm:pt modelId="{A0DC71A5-17F8-4D9E-B7C1-FC9552B34007}" type="sibTrans" cxnId="{3F8D16A5-0639-470B-8397-27787C2F6E6E}">
      <dgm:prSet/>
      <dgm:spPr/>
      <dgm:t>
        <a:bodyPr/>
        <a:lstStyle/>
        <a:p>
          <a:endParaRPr lang="ru-RU"/>
        </a:p>
      </dgm:t>
    </dgm:pt>
    <dgm:pt modelId="{0372A1B3-DE1B-45B0-BDED-99E358D75633}" type="pres">
      <dgm:prSet presAssocID="{42B0C015-4916-4B1F-B36D-F8FBE7991DF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978ABE-5066-432A-83F0-1F2684A65B69}" type="pres">
      <dgm:prSet presAssocID="{42B0C015-4916-4B1F-B36D-F8FBE7991DF2}" presName="cycle" presStyleCnt="0"/>
      <dgm:spPr/>
    </dgm:pt>
    <dgm:pt modelId="{58175566-B288-4313-BF0F-518F9A40F81B}" type="pres">
      <dgm:prSet presAssocID="{42B0C015-4916-4B1F-B36D-F8FBE7991DF2}" presName="centerShape" presStyleCnt="0"/>
      <dgm:spPr/>
    </dgm:pt>
    <dgm:pt modelId="{C6ABD57D-8D3A-4CB0-AF89-BAA98736B08F}" type="pres">
      <dgm:prSet presAssocID="{42B0C015-4916-4B1F-B36D-F8FBE7991DF2}" presName="connSite" presStyleLbl="node1" presStyleIdx="0" presStyleCnt="4"/>
      <dgm:spPr/>
    </dgm:pt>
    <dgm:pt modelId="{7F0D4879-00ED-4D0A-8AAC-30D4CB2022CC}" type="pres">
      <dgm:prSet presAssocID="{42B0C015-4916-4B1F-B36D-F8FBE7991DF2}" presName="visible" presStyleLbl="node1" presStyleIdx="0" presStyleCnt="4"/>
      <dgm:spPr/>
    </dgm:pt>
    <dgm:pt modelId="{0F9B74F7-4A01-4CBF-AD45-D3EC7C2E0BA2}" type="pres">
      <dgm:prSet presAssocID="{B5B44638-6CCD-442A-97A6-56F71EFED9F9}" presName="Name25" presStyleLbl="parChTrans1D1" presStyleIdx="0" presStyleCnt="3"/>
      <dgm:spPr/>
      <dgm:t>
        <a:bodyPr/>
        <a:lstStyle/>
        <a:p>
          <a:endParaRPr lang="ru-RU"/>
        </a:p>
      </dgm:t>
    </dgm:pt>
    <dgm:pt modelId="{1FEFAD0A-AFFB-49E3-8360-5FE381123361}" type="pres">
      <dgm:prSet presAssocID="{07DEA8E1-1B64-4CA0-A517-4586554CE826}" presName="node" presStyleCnt="0"/>
      <dgm:spPr/>
    </dgm:pt>
    <dgm:pt modelId="{F2617500-90E7-4037-9F96-99F402EEFACB}" type="pres">
      <dgm:prSet presAssocID="{07DEA8E1-1B64-4CA0-A517-4586554CE826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B18E6-C2E5-49FA-9C9B-AFAC1C72AC79}" type="pres">
      <dgm:prSet presAssocID="{07DEA8E1-1B64-4CA0-A517-4586554CE826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176BB-66B8-4400-A10C-011493899FCD}" type="pres">
      <dgm:prSet presAssocID="{0613240B-C8D7-45FE-B248-8EE09176236D}" presName="Name25" presStyleLbl="parChTrans1D1" presStyleIdx="1" presStyleCnt="3"/>
      <dgm:spPr/>
      <dgm:t>
        <a:bodyPr/>
        <a:lstStyle/>
        <a:p>
          <a:endParaRPr lang="ru-RU"/>
        </a:p>
      </dgm:t>
    </dgm:pt>
    <dgm:pt modelId="{D9281251-B521-4573-800B-7D44F7362A4C}" type="pres">
      <dgm:prSet presAssocID="{CE5EAF70-43B8-48E7-B69A-BCAC22047CE2}" presName="node" presStyleCnt="0"/>
      <dgm:spPr/>
    </dgm:pt>
    <dgm:pt modelId="{4FDA550B-AE4E-494B-AB68-650367163D49}" type="pres">
      <dgm:prSet presAssocID="{CE5EAF70-43B8-48E7-B69A-BCAC22047CE2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EA5E3-5B50-465D-A291-C9A0DAEE7655}" type="pres">
      <dgm:prSet presAssocID="{CE5EAF70-43B8-48E7-B69A-BCAC22047CE2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491C7-059F-41E9-9B17-4C7041FC4D6A}" type="pres">
      <dgm:prSet presAssocID="{8D1533B3-6CF3-4A07-971A-7103FAB1B6E9}" presName="Name25" presStyleLbl="parChTrans1D1" presStyleIdx="2" presStyleCnt="3"/>
      <dgm:spPr/>
      <dgm:t>
        <a:bodyPr/>
        <a:lstStyle/>
        <a:p>
          <a:endParaRPr lang="ru-RU"/>
        </a:p>
      </dgm:t>
    </dgm:pt>
    <dgm:pt modelId="{20DD0599-A28F-4E25-BA3D-B53FFBF6AA59}" type="pres">
      <dgm:prSet presAssocID="{3C76B6F3-17F5-4A83-B82B-A421626E7547}" presName="node" presStyleCnt="0"/>
      <dgm:spPr/>
    </dgm:pt>
    <dgm:pt modelId="{EEB86ABF-5C7E-48D3-9C14-17E0AF24ABA8}" type="pres">
      <dgm:prSet presAssocID="{3C76B6F3-17F5-4A83-B82B-A421626E7547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90003-D0E7-4959-8E67-D9E8F7E76E1F}" type="pres">
      <dgm:prSet presAssocID="{3C76B6F3-17F5-4A83-B82B-A421626E7547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053F6C-1EE2-402B-8A2F-C84076DCEDDB}" type="presOf" srcId="{CE5EAF70-43B8-48E7-B69A-BCAC22047CE2}" destId="{4FDA550B-AE4E-494B-AB68-650367163D49}" srcOrd="0" destOrd="0" presId="urn:microsoft.com/office/officeart/2005/8/layout/radial2"/>
    <dgm:cxn modelId="{9D1A167A-0FD7-4CC4-9C41-890D9D755418}" srcId="{07DEA8E1-1B64-4CA0-A517-4586554CE826}" destId="{44A693AC-7D38-4E3C-A5EB-F116BFB5AE66}" srcOrd="0" destOrd="0" parTransId="{D3EE5D02-6100-4F5F-BBB5-4012E45136F8}" sibTransId="{6C66EB87-B324-49F7-B131-ADC9A970A11F}"/>
    <dgm:cxn modelId="{4B4D85B9-9DDB-4578-A37C-6955D07B55CC}" type="presOf" srcId="{3EDFC479-40E7-4406-B5B0-EC2399D534B9}" destId="{183EA5E3-5B50-465D-A291-C9A0DAEE7655}" srcOrd="0" destOrd="0" presId="urn:microsoft.com/office/officeart/2005/8/layout/radial2"/>
    <dgm:cxn modelId="{2BEE2ABA-F541-4A0E-8B5B-709A144604DA}" type="presOf" srcId="{B5B44638-6CCD-442A-97A6-56F71EFED9F9}" destId="{0F9B74F7-4A01-4CBF-AD45-D3EC7C2E0BA2}" srcOrd="0" destOrd="0" presId="urn:microsoft.com/office/officeart/2005/8/layout/radial2"/>
    <dgm:cxn modelId="{8B07020D-77C2-4214-B8D1-221051A66BE4}" srcId="{42B0C015-4916-4B1F-B36D-F8FBE7991DF2}" destId="{07DEA8E1-1B64-4CA0-A517-4586554CE826}" srcOrd="0" destOrd="0" parTransId="{B5B44638-6CCD-442A-97A6-56F71EFED9F9}" sibTransId="{BE2510BC-81F6-46C2-B92A-431D0FE945F4}"/>
    <dgm:cxn modelId="{BD1128D5-8FB3-463C-B3C6-055EBC6927DC}" type="presOf" srcId="{93CDE688-B55E-446F-BAD5-26DBEFC2A6F6}" destId="{183EA5E3-5B50-465D-A291-C9A0DAEE7655}" srcOrd="0" destOrd="1" presId="urn:microsoft.com/office/officeart/2005/8/layout/radial2"/>
    <dgm:cxn modelId="{305F3E6B-77F8-47A3-A548-42E083B582F1}" srcId="{42B0C015-4916-4B1F-B36D-F8FBE7991DF2}" destId="{3C76B6F3-17F5-4A83-B82B-A421626E7547}" srcOrd="2" destOrd="0" parTransId="{8D1533B3-6CF3-4A07-971A-7103FAB1B6E9}" sibTransId="{85B888A8-BFAB-4B8C-AF9F-074275D79130}"/>
    <dgm:cxn modelId="{1B0FEBC4-C2BB-403E-ACF4-B69A85C0C9C0}" type="presOf" srcId="{8D1533B3-6CF3-4A07-971A-7103FAB1B6E9}" destId="{CF7491C7-059F-41E9-9B17-4C7041FC4D6A}" srcOrd="0" destOrd="0" presId="urn:microsoft.com/office/officeart/2005/8/layout/radial2"/>
    <dgm:cxn modelId="{8AE95AD6-03A2-4130-A967-B21BBB50C9BB}" srcId="{3C76B6F3-17F5-4A83-B82B-A421626E7547}" destId="{C43A4AC6-5512-4A30-93AA-9EA18A289D30}" srcOrd="0" destOrd="0" parTransId="{F57BF92E-2ACD-4A17-B2C0-F62AEFE2A5E6}" sibTransId="{2B296B3D-4BB1-4FE4-9CFC-16EAA7555EC9}"/>
    <dgm:cxn modelId="{CD9529F6-20FC-402B-8C13-C34EFAEB978D}" type="presOf" srcId="{42B0C015-4916-4B1F-B36D-F8FBE7991DF2}" destId="{0372A1B3-DE1B-45B0-BDED-99E358D75633}" srcOrd="0" destOrd="0" presId="urn:microsoft.com/office/officeart/2005/8/layout/radial2"/>
    <dgm:cxn modelId="{1D4C3522-EF69-4432-9D6A-BB9B4716B5C7}" type="presOf" srcId="{07DEA8E1-1B64-4CA0-A517-4586554CE826}" destId="{F2617500-90E7-4037-9F96-99F402EEFACB}" srcOrd="0" destOrd="0" presId="urn:microsoft.com/office/officeart/2005/8/layout/radial2"/>
    <dgm:cxn modelId="{0156274C-381E-4C7E-840F-1B53ED3CDE07}" srcId="{42B0C015-4916-4B1F-B36D-F8FBE7991DF2}" destId="{CE5EAF70-43B8-48E7-B69A-BCAC22047CE2}" srcOrd="1" destOrd="0" parTransId="{0613240B-C8D7-45FE-B248-8EE09176236D}" sibTransId="{84ABA0FF-D784-415F-BD36-236464F1EF01}"/>
    <dgm:cxn modelId="{BBECA6E0-8052-4CB5-90DD-8A53995613C9}" type="presOf" srcId="{0613240B-C8D7-45FE-B248-8EE09176236D}" destId="{E29176BB-66B8-4400-A10C-011493899FCD}" srcOrd="0" destOrd="0" presId="urn:microsoft.com/office/officeart/2005/8/layout/radial2"/>
    <dgm:cxn modelId="{21E25948-0245-4B43-B496-4BE9BA45076B}" type="presOf" srcId="{3C76B6F3-17F5-4A83-B82B-A421626E7547}" destId="{EEB86ABF-5C7E-48D3-9C14-17E0AF24ABA8}" srcOrd="0" destOrd="0" presId="urn:microsoft.com/office/officeart/2005/8/layout/radial2"/>
    <dgm:cxn modelId="{973D8AD6-9B7B-48BC-812F-AED1B89E1CE7}" type="presOf" srcId="{44A693AC-7D38-4E3C-A5EB-F116BFB5AE66}" destId="{073B18E6-C2E5-49FA-9C9B-AFAC1C72AC79}" srcOrd="0" destOrd="0" presId="urn:microsoft.com/office/officeart/2005/8/layout/radial2"/>
    <dgm:cxn modelId="{3B6957AF-634D-4630-BC59-32641578AEB7}" srcId="{CE5EAF70-43B8-48E7-B69A-BCAC22047CE2}" destId="{93CDE688-B55E-446F-BAD5-26DBEFC2A6F6}" srcOrd="1" destOrd="0" parTransId="{FE76A7B6-FB84-4453-8A71-DFF444AEE3B7}" sibTransId="{7A5AF2F7-BE2E-407A-903F-6C32E6E2A075}"/>
    <dgm:cxn modelId="{436D962D-EE29-4671-A76A-C251466DF4AD}" type="presOf" srcId="{C93F070B-E333-482F-84C9-D2C0A4C7C081}" destId="{073B18E6-C2E5-49FA-9C9B-AFAC1C72AC79}" srcOrd="0" destOrd="1" presId="urn:microsoft.com/office/officeart/2005/8/layout/radial2"/>
    <dgm:cxn modelId="{6AE231AB-3CFE-42A5-B079-D42A252D69D4}" srcId="{CE5EAF70-43B8-48E7-B69A-BCAC22047CE2}" destId="{3EDFC479-40E7-4406-B5B0-EC2399D534B9}" srcOrd="0" destOrd="0" parTransId="{794B293B-81C7-454C-8AC9-6A6AF189F06C}" sibTransId="{FBB4B525-2D24-421A-8E40-1A2770515036}"/>
    <dgm:cxn modelId="{A6606ACD-EC09-42BF-8DD2-FA78E1F2F3EC}" type="presOf" srcId="{C43A4AC6-5512-4A30-93AA-9EA18A289D30}" destId="{3DB90003-D0E7-4959-8E67-D9E8F7E76E1F}" srcOrd="0" destOrd="0" presId="urn:microsoft.com/office/officeart/2005/8/layout/radial2"/>
    <dgm:cxn modelId="{3F8D16A5-0639-470B-8397-27787C2F6E6E}" srcId="{3C76B6F3-17F5-4A83-B82B-A421626E7547}" destId="{C2B38D18-95C0-4518-86C3-852D622DEFBC}" srcOrd="1" destOrd="0" parTransId="{CC543E29-1819-4336-ABB9-67C2B4F7D7FA}" sibTransId="{A0DC71A5-17F8-4D9E-B7C1-FC9552B34007}"/>
    <dgm:cxn modelId="{91C7452E-2AD5-4BC0-B778-506DE197402F}" srcId="{07DEA8E1-1B64-4CA0-A517-4586554CE826}" destId="{C93F070B-E333-482F-84C9-D2C0A4C7C081}" srcOrd="1" destOrd="0" parTransId="{EC19AB34-2C82-40C5-A538-74FF6647AAE1}" sibTransId="{47EBFE92-FB99-49D8-9E33-88B542A8C29E}"/>
    <dgm:cxn modelId="{E21997F5-2744-445A-B3FE-0FCA7DBCAE63}" type="presOf" srcId="{C2B38D18-95C0-4518-86C3-852D622DEFBC}" destId="{3DB90003-D0E7-4959-8E67-D9E8F7E76E1F}" srcOrd="0" destOrd="1" presId="urn:microsoft.com/office/officeart/2005/8/layout/radial2"/>
    <dgm:cxn modelId="{5868DEF8-DB49-4134-851B-1DEDD11F9375}" type="presParOf" srcId="{0372A1B3-DE1B-45B0-BDED-99E358D75633}" destId="{6B978ABE-5066-432A-83F0-1F2684A65B69}" srcOrd="0" destOrd="0" presId="urn:microsoft.com/office/officeart/2005/8/layout/radial2"/>
    <dgm:cxn modelId="{EB6D2568-E439-440E-A6B7-420732440952}" type="presParOf" srcId="{6B978ABE-5066-432A-83F0-1F2684A65B69}" destId="{58175566-B288-4313-BF0F-518F9A40F81B}" srcOrd="0" destOrd="0" presId="urn:microsoft.com/office/officeart/2005/8/layout/radial2"/>
    <dgm:cxn modelId="{5DB81874-0896-4B9F-853D-BEB7F799A0E8}" type="presParOf" srcId="{58175566-B288-4313-BF0F-518F9A40F81B}" destId="{C6ABD57D-8D3A-4CB0-AF89-BAA98736B08F}" srcOrd="0" destOrd="0" presId="urn:microsoft.com/office/officeart/2005/8/layout/radial2"/>
    <dgm:cxn modelId="{EB384866-54A3-48FF-9CD6-AF3A03165493}" type="presParOf" srcId="{58175566-B288-4313-BF0F-518F9A40F81B}" destId="{7F0D4879-00ED-4D0A-8AAC-30D4CB2022CC}" srcOrd="1" destOrd="0" presId="urn:microsoft.com/office/officeart/2005/8/layout/radial2"/>
    <dgm:cxn modelId="{4370B96C-3588-4B28-B4F9-7128C81C9821}" type="presParOf" srcId="{6B978ABE-5066-432A-83F0-1F2684A65B69}" destId="{0F9B74F7-4A01-4CBF-AD45-D3EC7C2E0BA2}" srcOrd="1" destOrd="0" presId="urn:microsoft.com/office/officeart/2005/8/layout/radial2"/>
    <dgm:cxn modelId="{C379AD1B-BB02-4D5F-A0A2-73EB0323518E}" type="presParOf" srcId="{6B978ABE-5066-432A-83F0-1F2684A65B69}" destId="{1FEFAD0A-AFFB-49E3-8360-5FE381123361}" srcOrd="2" destOrd="0" presId="urn:microsoft.com/office/officeart/2005/8/layout/radial2"/>
    <dgm:cxn modelId="{D2C12F61-8BD3-45FF-8995-692D9CE87FE4}" type="presParOf" srcId="{1FEFAD0A-AFFB-49E3-8360-5FE381123361}" destId="{F2617500-90E7-4037-9F96-99F402EEFACB}" srcOrd="0" destOrd="0" presId="urn:microsoft.com/office/officeart/2005/8/layout/radial2"/>
    <dgm:cxn modelId="{4B731AAF-64B6-4190-9013-560163CB574F}" type="presParOf" srcId="{1FEFAD0A-AFFB-49E3-8360-5FE381123361}" destId="{073B18E6-C2E5-49FA-9C9B-AFAC1C72AC79}" srcOrd="1" destOrd="0" presId="urn:microsoft.com/office/officeart/2005/8/layout/radial2"/>
    <dgm:cxn modelId="{AD010176-29EB-4F9B-AA89-43410550C9D2}" type="presParOf" srcId="{6B978ABE-5066-432A-83F0-1F2684A65B69}" destId="{E29176BB-66B8-4400-A10C-011493899FCD}" srcOrd="3" destOrd="0" presId="urn:microsoft.com/office/officeart/2005/8/layout/radial2"/>
    <dgm:cxn modelId="{DB059803-4B55-499E-A933-389D02EBEA70}" type="presParOf" srcId="{6B978ABE-5066-432A-83F0-1F2684A65B69}" destId="{D9281251-B521-4573-800B-7D44F7362A4C}" srcOrd="4" destOrd="0" presId="urn:microsoft.com/office/officeart/2005/8/layout/radial2"/>
    <dgm:cxn modelId="{C269A8E4-AA0D-4F52-9223-EFE094A0A5B8}" type="presParOf" srcId="{D9281251-B521-4573-800B-7D44F7362A4C}" destId="{4FDA550B-AE4E-494B-AB68-650367163D49}" srcOrd="0" destOrd="0" presId="urn:microsoft.com/office/officeart/2005/8/layout/radial2"/>
    <dgm:cxn modelId="{683B8BC1-8D65-4A96-B650-4643D3793F4A}" type="presParOf" srcId="{D9281251-B521-4573-800B-7D44F7362A4C}" destId="{183EA5E3-5B50-465D-A291-C9A0DAEE7655}" srcOrd="1" destOrd="0" presId="urn:microsoft.com/office/officeart/2005/8/layout/radial2"/>
    <dgm:cxn modelId="{5B450099-72FF-4DC1-984E-E3F44A67FFAE}" type="presParOf" srcId="{6B978ABE-5066-432A-83F0-1F2684A65B69}" destId="{CF7491C7-059F-41E9-9B17-4C7041FC4D6A}" srcOrd="5" destOrd="0" presId="urn:microsoft.com/office/officeart/2005/8/layout/radial2"/>
    <dgm:cxn modelId="{DB758035-3122-498A-B1E4-E097DD219943}" type="presParOf" srcId="{6B978ABE-5066-432A-83F0-1F2684A65B69}" destId="{20DD0599-A28F-4E25-BA3D-B53FFBF6AA59}" srcOrd="6" destOrd="0" presId="urn:microsoft.com/office/officeart/2005/8/layout/radial2"/>
    <dgm:cxn modelId="{01B509AC-674B-4F32-9C73-5CB29C20ABCF}" type="presParOf" srcId="{20DD0599-A28F-4E25-BA3D-B53FFBF6AA59}" destId="{EEB86ABF-5C7E-48D3-9C14-17E0AF24ABA8}" srcOrd="0" destOrd="0" presId="urn:microsoft.com/office/officeart/2005/8/layout/radial2"/>
    <dgm:cxn modelId="{087C549F-0A49-4A2F-AFA5-50925F251DE0}" type="presParOf" srcId="{20DD0599-A28F-4E25-BA3D-B53FFBF6AA59}" destId="{3DB90003-D0E7-4959-8E67-D9E8F7E76E1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ED3E45-5499-42D3-A333-1C9A2930EE7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343AAD-677D-4F5B-B001-BC7E944BA476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dirty="0" smtClean="0">
              <a:solidFill>
                <a:schemeClr val="bg2"/>
              </a:solidFill>
            </a:rPr>
            <a:t>Контрольно-надзорные мероприятия</a:t>
          </a:r>
          <a:endParaRPr lang="ru-RU" sz="3200" dirty="0">
            <a:solidFill>
              <a:schemeClr val="bg2"/>
            </a:solidFill>
          </a:endParaRPr>
        </a:p>
      </dgm:t>
    </dgm:pt>
    <dgm:pt modelId="{C6E4529F-36AE-4991-AA5C-21465CA066FE}" type="parTrans" cxnId="{F5D87196-209D-4233-917C-25FFD93EE829}">
      <dgm:prSet/>
      <dgm:spPr/>
      <dgm:t>
        <a:bodyPr/>
        <a:lstStyle/>
        <a:p>
          <a:endParaRPr lang="ru-RU"/>
        </a:p>
      </dgm:t>
    </dgm:pt>
    <dgm:pt modelId="{9004D904-B738-436D-9CEA-79134962CFA4}" type="sibTrans" cxnId="{F5D87196-209D-4233-917C-25FFD93EE829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AB31081F-8D86-47A0-BF25-26EC52EBFC9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800" dirty="0" smtClean="0">
              <a:solidFill>
                <a:schemeClr val="tx2"/>
              </a:solidFill>
            </a:rPr>
            <a:t>Без взаимодействия с проверяемым лицом</a:t>
          </a:r>
        </a:p>
        <a:p>
          <a:pPr>
            <a:spcAft>
              <a:spcPts val="0"/>
            </a:spcAft>
          </a:pPr>
          <a:r>
            <a:rPr lang="ru-RU" sz="1800" dirty="0" smtClean="0">
              <a:solidFill>
                <a:schemeClr val="tx2"/>
              </a:solidFill>
            </a:rPr>
            <a:t>(Мероприятия систематического наблюдения)</a:t>
          </a:r>
          <a:endParaRPr lang="ru-RU" sz="1800" dirty="0">
            <a:solidFill>
              <a:schemeClr val="tx2"/>
            </a:solidFill>
          </a:endParaRPr>
        </a:p>
      </dgm:t>
    </dgm:pt>
    <dgm:pt modelId="{09B6D9D6-A3A7-41D6-A8D4-C794DBDD3208}" type="parTrans" cxnId="{C34DB16A-23AC-4112-9E64-DDD0B3D7E134}">
      <dgm:prSet/>
      <dgm:spPr/>
      <dgm:t>
        <a:bodyPr/>
        <a:lstStyle/>
        <a:p>
          <a:endParaRPr lang="ru-RU"/>
        </a:p>
      </dgm:t>
    </dgm:pt>
    <dgm:pt modelId="{FE19C7D6-6B86-49A4-88B4-C5254452D6E0}" type="sibTrans" cxnId="{C34DB16A-23AC-4112-9E64-DDD0B3D7E13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7B76FCDE-1818-496C-A4DA-19B2E1C4895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>
              <a:solidFill>
                <a:schemeClr val="tx2"/>
              </a:solidFill>
            </a:rPr>
            <a:t>С взаимодействием с проверяемым лицом</a:t>
          </a:r>
        </a:p>
        <a:p>
          <a:pPr>
            <a:spcAft>
              <a:spcPts val="0"/>
            </a:spcAft>
          </a:pPr>
          <a:r>
            <a:rPr lang="ru-RU" sz="2000" dirty="0" smtClean="0">
              <a:solidFill>
                <a:schemeClr val="tx2"/>
              </a:solidFill>
            </a:rPr>
            <a:t>(Плановые проверки)</a:t>
          </a:r>
          <a:endParaRPr lang="ru-RU" sz="2000" dirty="0">
            <a:solidFill>
              <a:schemeClr val="tx2"/>
            </a:solidFill>
          </a:endParaRPr>
        </a:p>
      </dgm:t>
    </dgm:pt>
    <dgm:pt modelId="{640742D1-6A45-4487-9569-6D062391A24F}" type="parTrans" cxnId="{539A974B-4976-4BEA-A646-A71594FE78BA}">
      <dgm:prSet/>
      <dgm:spPr/>
      <dgm:t>
        <a:bodyPr/>
        <a:lstStyle/>
        <a:p>
          <a:endParaRPr lang="ru-RU"/>
        </a:p>
      </dgm:t>
    </dgm:pt>
    <dgm:pt modelId="{117FAFA1-BA0E-493C-A2F4-5D62669E06DE}" type="sibTrans" cxnId="{539A974B-4976-4BEA-A646-A71594FE78BA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FABABE1-3FBE-4031-8ADD-CD3D44BEA661}" type="pres">
      <dgm:prSet presAssocID="{93ED3E45-5499-42D3-A333-1C9A2930EE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FD2AB7-2AF9-4856-8B91-15B10E67315B}" type="pres">
      <dgm:prSet presAssocID="{40343AAD-677D-4F5B-B001-BC7E944BA476}" presName="node" presStyleLbl="node1" presStyleIdx="0" presStyleCnt="3" custScaleX="260236" custScaleY="54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11F1D-87FF-486E-BFCB-AF14AB02F47B}" type="pres">
      <dgm:prSet presAssocID="{9004D904-B738-436D-9CEA-79134962CFA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DF48917-1FD8-487D-9DB7-1D20AB9E5943}" type="pres">
      <dgm:prSet presAssocID="{9004D904-B738-436D-9CEA-79134962CFA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11125C6-7A7B-4ABA-B2B9-CE461D2AC9FD}" type="pres">
      <dgm:prSet presAssocID="{AB31081F-8D86-47A0-BF25-26EC52EBFC9B}" presName="node" presStyleLbl="node1" presStyleIdx="1" presStyleCnt="3" custRadScaleRad="88979" custRadScaleInc="-20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419C4-39A3-45D9-B68A-8A8C5B149A71}" type="pres">
      <dgm:prSet presAssocID="{FE19C7D6-6B86-49A4-88B4-C5254452D6E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9ABE89F-E8DF-4B61-8919-79940B1665C6}" type="pres">
      <dgm:prSet presAssocID="{FE19C7D6-6B86-49A4-88B4-C5254452D6E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22392EF-443E-4C03-8FBC-4E902410B28C}" type="pres">
      <dgm:prSet presAssocID="{7B76FCDE-1818-496C-A4DA-19B2E1C4895C}" presName="node" presStyleLbl="node1" presStyleIdx="2" presStyleCnt="3" custRadScaleRad="92035" custRadScaleInc="21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4DB7B-16EC-499F-A51B-1D38EDF59D78}" type="pres">
      <dgm:prSet presAssocID="{117FAFA1-BA0E-493C-A2F4-5D62669E06D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6FA2D9B-2453-4D13-9A22-E386AD9E4AF9}" type="pres">
      <dgm:prSet presAssocID="{117FAFA1-BA0E-493C-A2F4-5D62669E06DE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1FD5E5B-B59F-4A2C-825C-69A67B25A874}" type="presOf" srcId="{117FAFA1-BA0E-493C-A2F4-5D62669E06DE}" destId="{8114DB7B-16EC-499F-A51B-1D38EDF59D78}" srcOrd="0" destOrd="0" presId="urn:microsoft.com/office/officeart/2005/8/layout/cycle7"/>
    <dgm:cxn modelId="{55796AA3-A0E6-41F0-9FAB-9CC9673A7455}" type="presOf" srcId="{9004D904-B738-436D-9CEA-79134962CFA4}" destId="{11911F1D-87FF-486E-BFCB-AF14AB02F47B}" srcOrd="0" destOrd="0" presId="urn:microsoft.com/office/officeart/2005/8/layout/cycle7"/>
    <dgm:cxn modelId="{B01E9B81-82E4-4339-9546-37D0D0AB1F41}" type="presOf" srcId="{117FAFA1-BA0E-493C-A2F4-5D62669E06DE}" destId="{76FA2D9B-2453-4D13-9A22-E386AD9E4AF9}" srcOrd="1" destOrd="0" presId="urn:microsoft.com/office/officeart/2005/8/layout/cycle7"/>
    <dgm:cxn modelId="{E86B09FD-AC84-4364-9D60-C69916F43441}" type="presOf" srcId="{93ED3E45-5499-42D3-A333-1C9A2930EE7D}" destId="{3FABABE1-3FBE-4031-8ADD-CD3D44BEA661}" srcOrd="0" destOrd="0" presId="urn:microsoft.com/office/officeart/2005/8/layout/cycle7"/>
    <dgm:cxn modelId="{F5D87196-209D-4233-917C-25FFD93EE829}" srcId="{93ED3E45-5499-42D3-A333-1C9A2930EE7D}" destId="{40343AAD-677D-4F5B-B001-BC7E944BA476}" srcOrd="0" destOrd="0" parTransId="{C6E4529F-36AE-4991-AA5C-21465CA066FE}" sibTransId="{9004D904-B738-436D-9CEA-79134962CFA4}"/>
    <dgm:cxn modelId="{082D4E1D-53D6-4ECF-AB9F-FCB20871CBAA}" type="presOf" srcId="{40343AAD-677D-4F5B-B001-BC7E944BA476}" destId="{FFFD2AB7-2AF9-4856-8B91-15B10E67315B}" srcOrd="0" destOrd="0" presId="urn:microsoft.com/office/officeart/2005/8/layout/cycle7"/>
    <dgm:cxn modelId="{B3806981-A4CC-46AE-B555-202F6463D3C5}" type="presOf" srcId="{9004D904-B738-436D-9CEA-79134962CFA4}" destId="{4DF48917-1FD8-487D-9DB7-1D20AB9E5943}" srcOrd="1" destOrd="0" presId="urn:microsoft.com/office/officeart/2005/8/layout/cycle7"/>
    <dgm:cxn modelId="{D4CC61EB-DDE5-4B0D-AF43-2041B66976A2}" type="presOf" srcId="{FE19C7D6-6B86-49A4-88B4-C5254452D6E0}" destId="{99ABE89F-E8DF-4B61-8919-79940B1665C6}" srcOrd="1" destOrd="0" presId="urn:microsoft.com/office/officeart/2005/8/layout/cycle7"/>
    <dgm:cxn modelId="{60B99A7E-CD1B-4EDF-89CC-C8122D36785A}" type="presOf" srcId="{AB31081F-8D86-47A0-BF25-26EC52EBFC9B}" destId="{611125C6-7A7B-4ABA-B2B9-CE461D2AC9FD}" srcOrd="0" destOrd="0" presId="urn:microsoft.com/office/officeart/2005/8/layout/cycle7"/>
    <dgm:cxn modelId="{539A974B-4976-4BEA-A646-A71594FE78BA}" srcId="{93ED3E45-5499-42D3-A333-1C9A2930EE7D}" destId="{7B76FCDE-1818-496C-A4DA-19B2E1C4895C}" srcOrd="2" destOrd="0" parTransId="{640742D1-6A45-4487-9569-6D062391A24F}" sibTransId="{117FAFA1-BA0E-493C-A2F4-5D62669E06DE}"/>
    <dgm:cxn modelId="{C34DB16A-23AC-4112-9E64-DDD0B3D7E134}" srcId="{93ED3E45-5499-42D3-A333-1C9A2930EE7D}" destId="{AB31081F-8D86-47A0-BF25-26EC52EBFC9B}" srcOrd="1" destOrd="0" parTransId="{09B6D9D6-A3A7-41D6-A8D4-C794DBDD3208}" sibTransId="{FE19C7D6-6B86-49A4-88B4-C5254452D6E0}"/>
    <dgm:cxn modelId="{9C40A772-F212-428C-9A04-0D539975B42F}" type="presOf" srcId="{7B76FCDE-1818-496C-A4DA-19B2E1C4895C}" destId="{A22392EF-443E-4C03-8FBC-4E902410B28C}" srcOrd="0" destOrd="0" presId="urn:microsoft.com/office/officeart/2005/8/layout/cycle7"/>
    <dgm:cxn modelId="{7B02E920-DE69-4718-8F4A-F1C75467D3A6}" type="presOf" srcId="{FE19C7D6-6B86-49A4-88B4-C5254452D6E0}" destId="{538419C4-39A3-45D9-B68A-8A8C5B149A71}" srcOrd="0" destOrd="0" presId="urn:microsoft.com/office/officeart/2005/8/layout/cycle7"/>
    <dgm:cxn modelId="{1C69EBD1-8F20-4A16-9D74-EB057DF64164}" type="presParOf" srcId="{3FABABE1-3FBE-4031-8ADD-CD3D44BEA661}" destId="{FFFD2AB7-2AF9-4856-8B91-15B10E67315B}" srcOrd="0" destOrd="0" presId="urn:microsoft.com/office/officeart/2005/8/layout/cycle7"/>
    <dgm:cxn modelId="{F1C59031-88D6-4F1F-8C97-DDAA14C7159D}" type="presParOf" srcId="{3FABABE1-3FBE-4031-8ADD-CD3D44BEA661}" destId="{11911F1D-87FF-486E-BFCB-AF14AB02F47B}" srcOrd="1" destOrd="0" presId="urn:microsoft.com/office/officeart/2005/8/layout/cycle7"/>
    <dgm:cxn modelId="{607D083F-2EF6-4A87-977F-CCBDA2294C59}" type="presParOf" srcId="{11911F1D-87FF-486E-BFCB-AF14AB02F47B}" destId="{4DF48917-1FD8-487D-9DB7-1D20AB9E5943}" srcOrd="0" destOrd="0" presId="urn:microsoft.com/office/officeart/2005/8/layout/cycle7"/>
    <dgm:cxn modelId="{9E170D55-FC70-4ED7-9E39-CB5E521587E9}" type="presParOf" srcId="{3FABABE1-3FBE-4031-8ADD-CD3D44BEA661}" destId="{611125C6-7A7B-4ABA-B2B9-CE461D2AC9FD}" srcOrd="2" destOrd="0" presId="urn:microsoft.com/office/officeart/2005/8/layout/cycle7"/>
    <dgm:cxn modelId="{1FEEA648-493A-4F97-B685-B6D38B77DD1A}" type="presParOf" srcId="{3FABABE1-3FBE-4031-8ADD-CD3D44BEA661}" destId="{538419C4-39A3-45D9-B68A-8A8C5B149A71}" srcOrd="3" destOrd="0" presId="urn:microsoft.com/office/officeart/2005/8/layout/cycle7"/>
    <dgm:cxn modelId="{7BBAF9AB-2108-4EAC-ACCD-70670D6F377C}" type="presParOf" srcId="{538419C4-39A3-45D9-B68A-8A8C5B149A71}" destId="{99ABE89F-E8DF-4B61-8919-79940B1665C6}" srcOrd="0" destOrd="0" presId="urn:microsoft.com/office/officeart/2005/8/layout/cycle7"/>
    <dgm:cxn modelId="{3665D358-1CDA-463F-957F-526596F916ED}" type="presParOf" srcId="{3FABABE1-3FBE-4031-8ADD-CD3D44BEA661}" destId="{A22392EF-443E-4C03-8FBC-4E902410B28C}" srcOrd="4" destOrd="0" presId="urn:microsoft.com/office/officeart/2005/8/layout/cycle7"/>
    <dgm:cxn modelId="{2C48C79D-0019-4C0B-8E8C-74E82EAD0D25}" type="presParOf" srcId="{3FABABE1-3FBE-4031-8ADD-CD3D44BEA661}" destId="{8114DB7B-16EC-499F-A51B-1D38EDF59D78}" srcOrd="5" destOrd="0" presId="urn:microsoft.com/office/officeart/2005/8/layout/cycle7"/>
    <dgm:cxn modelId="{83EBA34E-661B-4D17-919B-42A31CD935AA}" type="presParOf" srcId="{8114DB7B-16EC-499F-A51B-1D38EDF59D78}" destId="{76FA2D9B-2453-4D13-9A22-E386AD9E4AF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08731B-8949-4C90-81B0-08645132A8B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7FB1B1D-69FC-4484-84AA-DF4585A1891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Увеличение эффективности проводимых проверок, прежде всего связано с</a:t>
          </a:r>
          <a:r>
            <a: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:</a:t>
          </a:r>
          <a:r>
            <a:rPr lang="ru-RU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 </a:t>
          </a:r>
          <a:endParaRPr lang="ru-RU" sz="1200" b="1" dirty="0">
            <a:solidFill>
              <a:schemeClr val="tx2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5D9EFC2-C302-4320-8607-1158A949C95F}" type="parTrans" cxnId="{47B73ED2-D04F-4518-8316-72EA539172CD}">
      <dgm:prSet/>
      <dgm:spPr/>
      <dgm:t>
        <a:bodyPr/>
        <a:lstStyle/>
        <a:p>
          <a:endParaRPr lang="ru-RU"/>
        </a:p>
      </dgm:t>
    </dgm:pt>
    <dgm:pt modelId="{B48B6CBB-780F-4A84-84B1-CBE1AC0C8C9C}" type="sibTrans" cxnId="{47B73ED2-D04F-4518-8316-72EA539172CD}">
      <dgm:prSet/>
      <dgm:spPr/>
      <dgm:t>
        <a:bodyPr/>
        <a:lstStyle/>
        <a:p>
          <a:endParaRPr lang="ru-RU"/>
        </a:p>
      </dgm:t>
    </dgm:pt>
    <dgm:pt modelId="{B8AF4F7F-B337-4C83-AB77-F1D59AE46470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1. Применением </a:t>
          </a:r>
          <a:r>
            <a:rPr lang="ru-RU" sz="10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рискориентированного</a:t>
          </a:r>
          <a:r>
            <a:rPr lang="ru-RU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подхода при планировании</a:t>
          </a:r>
          <a:endParaRPr lang="ru-RU" sz="1000" dirty="0">
            <a:solidFill>
              <a:schemeClr val="tx2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A78211E-9C0F-4B45-BFAE-A5641FA124BE}" type="parTrans" cxnId="{8244A873-3F82-4F5F-91FC-AF23539936D2}">
      <dgm:prSet/>
      <dgm:spPr/>
      <dgm:t>
        <a:bodyPr/>
        <a:lstStyle/>
        <a:p>
          <a:endParaRPr lang="ru-RU"/>
        </a:p>
      </dgm:t>
    </dgm:pt>
    <dgm:pt modelId="{707A9C5F-365F-43D9-8936-443040B65974}" type="sibTrans" cxnId="{8244A873-3F82-4F5F-91FC-AF23539936D2}">
      <dgm:prSet/>
      <dgm:spPr/>
      <dgm:t>
        <a:bodyPr/>
        <a:lstStyle/>
        <a:p>
          <a:endParaRPr lang="ru-RU"/>
        </a:p>
      </dgm:t>
    </dgm:pt>
    <dgm:pt modelId="{B9549587-B7A5-43DA-B289-A70535704787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2. Ростом профессионализма наших специалистов </a:t>
          </a:r>
          <a:endParaRPr lang="ru-RU" sz="1000" dirty="0">
            <a:solidFill>
              <a:schemeClr val="tx2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B081272-EA69-4164-A001-705122D0B04F}" type="parTrans" cxnId="{65F2ADA6-45B9-42A6-995F-1F622FF21E0F}">
      <dgm:prSet/>
      <dgm:spPr/>
      <dgm:t>
        <a:bodyPr/>
        <a:lstStyle/>
        <a:p>
          <a:endParaRPr lang="ru-RU"/>
        </a:p>
      </dgm:t>
    </dgm:pt>
    <dgm:pt modelId="{0B47AFFB-3022-4244-AB44-E3F7DB8D20CB}" type="sibTrans" cxnId="{65F2ADA6-45B9-42A6-995F-1F622FF21E0F}">
      <dgm:prSet/>
      <dgm:spPr/>
      <dgm:t>
        <a:bodyPr/>
        <a:lstStyle/>
        <a:p>
          <a:endParaRPr lang="ru-RU"/>
        </a:p>
      </dgm:t>
    </dgm:pt>
    <dgm:pt modelId="{1EB72CE5-3EBF-4580-9C53-50DCCE55D0EE}" type="pres">
      <dgm:prSet presAssocID="{4608731B-8949-4C90-81B0-08645132A8B3}" presName="compositeShape" presStyleCnt="0">
        <dgm:presLayoutVars>
          <dgm:dir/>
          <dgm:resizeHandles/>
        </dgm:presLayoutVars>
      </dgm:prSet>
      <dgm:spPr/>
    </dgm:pt>
    <dgm:pt modelId="{3A3FEF28-F4B1-4734-8F2F-FF16015D02B9}" type="pres">
      <dgm:prSet presAssocID="{4608731B-8949-4C90-81B0-08645132A8B3}" presName="pyramid" presStyleLbl="node1" presStyleIdx="0" presStyleCnt="1"/>
      <dgm:spPr>
        <a:solidFill>
          <a:schemeClr val="tx2">
            <a:lumMod val="60000"/>
            <a:lumOff val="40000"/>
          </a:schemeClr>
        </a:solidFill>
      </dgm:spPr>
    </dgm:pt>
    <dgm:pt modelId="{DB08579C-6C4B-485F-A79C-EA99B0FADE01}" type="pres">
      <dgm:prSet presAssocID="{4608731B-8949-4C90-81B0-08645132A8B3}" presName="theList" presStyleCnt="0"/>
      <dgm:spPr/>
    </dgm:pt>
    <dgm:pt modelId="{CEBDC545-103C-403D-B733-1EFD01FB4B10}" type="pres">
      <dgm:prSet presAssocID="{D7FB1B1D-69FC-4484-84AA-DF4585A18919}" presName="aNode" presStyleLbl="fgAcc1" presStyleIdx="0" presStyleCnt="3" custScaleX="124490" custScaleY="171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6BA07-E3FF-49FF-9394-3074F03E36C4}" type="pres">
      <dgm:prSet presAssocID="{D7FB1B1D-69FC-4484-84AA-DF4585A18919}" presName="aSpace" presStyleCnt="0"/>
      <dgm:spPr/>
    </dgm:pt>
    <dgm:pt modelId="{42622868-28B4-4128-9E05-18883E623240}" type="pres">
      <dgm:prSet presAssocID="{B8AF4F7F-B337-4C83-AB77-F1D59AE46470}" presName="aNode" presStyleLbl="fgAcc1" presStyleIdx="1" presStyleCnt="3" custScaleX="170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865EE-01FE-4EE2-B3B4-0B99AB674389}" type="pres">
      <dgm:prSet presAssocID="{B8AF4F7F-B337-4C83-AB77-F1D59AE46470}" presName="aSpace" presStyleCnt="0"/>
      <dgm:spPr/>
    </dgm:pt>
    <dgm:pt modelId="{13834BAD-6398-4565-951F-FD2B9AD0A9E2}" type="pres">
      <dgm:prSet presAssocID="{B9549587-B7A5-43DA-B289-A70535704787}" presName="aNode" presStyleLbl="fgAcc1" presStyleIdx="2" presStyleCnt="3" custScaleX="172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42647-913F-4C58-94FB-75C053C6DCCE}" type="pres">
      <dgm:prSet presAssocID="{B9549587-B7A5-43DA-B289-A70535704787}" presName="aSpace" presStyleCnt="0"/>
      <dgm:spPr/>
    </dgm:pt>
  </dgm:ptLst>
  <dgm:cxnLst>
    <dgm:cxn modelId="{65F2ADA6-45B9-42A6-995F-1F622FF21E0F}" srcId="{4608731B-8949-4C90-81B0-08645132A8B3}" destId="{B9549587-B7A5-43DA-B289-A70535704787}" srcOrd="2" destOrd="0" parTransId="{6B081272-EA69-4164-A001-705122D0B04F}" sibTransId="{0B47AFFB-3022-4244-AB44-E3F7DB8D20CB}"/>
    <dgm:cxn modelId="{8244A873-3F82-4F5F-91FC-AF23539936D2}" srcId="{4608731B-8949-4C90-81B0-08645132A8B3}" destId="{B8AF4F7F-B337-4C83-AB77-F1D59AE46470}" srcOrd="1" destOrd="0" parTransId="{BA78211E-9C0F-4B45-BFAE-A5641FA124BE}" sibTransId="{707A9C5F-365F-43D9-8936-443040B65974}"/>
    <dgm:cxn modelId="{47B73ED2-D04F-4518-8316-72EA539172CD}" srcId="{4608731B-8949-4C90-81B0-08645132A8B3}" destId="{D7FB1B1D-69FC-4484-84AA-DF4585A18919}" srcOrd="0" destOrd="0" parTransId="{05D9EFC2-C302-4320-8607-1158A949C95F}" sibTransId="{B48B6CBB-780F-4A84-84B1-CBE1AC0C8C9C}"/>
    <dgm:cxn modelId="{7E3EE0F9-B219-44C3-882A-B5D621B0DAE4}" type="presOf" srcId="{B9549587-B7A5-43DA-B289-A70535704787}" destId="{13834BAD-6398-4565-951F-FD2B9AD0A9E2}" srcOrd="0" destOrd="0" presId="urn:microsoft.com/office/officeart/2005/8/layout/pyramid2"/>
    <dgm:cxn modelId="{EB2D428D-B969-4EED-99B7-6E208135105A}" type="presOf" srcId="{D7FB1B1D-69FC-4484-84AA-DF4585A18919}" destId="{CEBDC545-103C-403D-B733-1EFD01FB4B10}" srcOrd="0" destOrd="0" presId="urn:microsoft.com/office/officeart/2005/8/layout/pyramid2"/>
    <dgm:cxn modelId="{506EC49D-9657-44CF-A6BD-4D6778303EA3}" type="presOf" srcId="{B8AF4F7F-B337-4C83-AB77-F1D59AE46470}" destId="{42622868-28B4-4128-9E05-18883E623240}" srcOrd="0" destOrd="0" presId="urn:microsoft.com/office/officeart/2005/8/layout/pyramid2"/>
    <dgm:cxn modelId="{DD2F5279-0D27-4BB1-BCF0-BCA8F54E5183}" type="presOf" srcId="{4608731B-8949-4C90-81B0-08645132A8B3}" destId="{1EB72CE5-3EBF-4580-9C53-50DCCE55D0EE}" srcOrd="0" destOrd="0" presId="urn:microsoft.com/office/officeart/2005/8/layout/pyramid2"/>
    <dgm:cxn modelId="{01B755B9-189E-4DC9-A36F-DA2DDCB955CF}" type="presParOf" srcId="{1EB72CE5-3EBF-4580-9C53-50DCCE55D0EE}" destId="{3A3FEF28-F4B1-4734-8F2F-FF16015D02B9}" srcOrd="0" destOrd="0" presId="urn:microsoft.com/office/officeart/2005/8/layout/pyramid2"/>
    <dgm:cxn modelId="{CB52203E-A083-452C-8598-4B39B63D22AC}" type="presParOf" srcId="{1EB72CE5-3EBF-4580-9C53-50DCCE55D0EE}" destId="{DB08579C-6C4B-485F-A79C-EA99B0FADE01}" srcOrd="1" destOrd="0" presId="urn:microsoft.com/office/officeart/2005/8/layout/pyramid2"/>
    <dgm:cxn modelId="{50DD4327-9066-4EA3-AB82-A21F944ECFD9}" type="presParOf" srcId="{DB08579C-6C4B-485F-A79C-EA99B0FADE01}" destId="{CEBDC545-103C-403D-B733-1EFD01FB4B10}" srcOrd="0" destOrd="0" presId="urn:microsoft.com/office/officeart/2005/8/layout/pyramid2"/>
    <dgm:cxn modelId="{EDD31CF2-9018-41ED-B843-75DD3F3EDC18}" type="presParOf" srcId="{DB08579C-6C4B-485F-A79C-EA99B0FADE01}" destId="{B616BA07-E3FF-49FF-9394-3074F03E36C4}" srcOrd="1" destOrd="0" presId="urn:microsoft.com/office/officeart/2005/8/layout/pyramid2"/>
    <dgm:cxn modelId="{47BE6FDC-CDD8-4877-B1E5-EB704790863F}" type="presParOf" srcId="{DB08579C-6C4B-485F-A79C-EA99B0FADE01}" destId="{42622868-28B4-4128-9E05-18883E623240}" srcOrd="2" destOrd="0" presId="urn:microsoft.com/office/officeart/2005/8/layout/pyramid2"/>
    <dgm:cxn modelId="{D3D8CD42-4437-4AE6-BB2B-07692A9CB620}" type="presParOf" srcId="{DB08579C-6C4B-485F-A79C-EA99B0FADE01}" destId="{BAF865EE-01FE-4EE2-B3B4-0B99AB674389}" srcOrd="3" destOrd="0" presId="urn:microsoft.com/office/officeart/2005/8/layout/pyramid2"/>
    <dgm:cxn modelId="{94562E43-4EB1-4058-935C-85CF1293151F}" type="presParOf" srcId="{DB08579C-6C4B-485F-A79C-EA99B0FADE01}" destId="{13834BAD-6398-4565-951F-FD2B9AD0A9E2}" srcOrd="4" destOrd="0" presId="urn:microsoft.com/office/officeart/2005/8/layout/pyramid2"/>
    <dgm:cxn modelId="{E36D332A-1BB2-44F8-A1F7-57E6096E25AC}" type="presParOf" srcId="{DB08579C-6C4B-485F-A79C-EA99B0FADE01}" destId="{39242647-913F-4C58-94FB-75C053C6DCC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F57E54-2820-4A09-9F4C-54F3CB2DCF7F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3119088" y="531800"/>
        <a:ext cx="1991423" cy="1222010"/>
      </dsp:txXfrm>
    </dsp:sp>
    <dsp:sp modelId="{22FB830A-DCA4-4993-864C-9416CBE70C64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/>
        </a:p>
      </dsp:txBody>
      <dsp:txXfrm>
        <a:off x="4567396" y="2455334"/>
        <a:ext cx="1629346" cy="1493567"/>
      </dsp:txXfrm>
    </dsp:sp>
    <dsp:sp modelId="{DA26CA6C-F760-4E0E-BAFA-D2A12982A819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/>
        </a:p>
      </dsp:txBody>
      <dsp:txXfrm>
        <a:off x="2032857" y="2455334"/>
        <a:ext cx="1629346" cy="14935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BEBBDD-10F0-4DDC-9F6C-8B7E51659230}">
      <dsp:nvSpPr>
        <dsp:cNvPr id="0" name=""/>
        <dsp:cNvSpPr/>
      </dsp:nvSpPr>
      <dsp:spPr>
        <a:xfrm rot="644397">
          <a:off x="2629999" y="1873294"/>
          <a:ext cx="3058836" cy="2906332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0" kern="1200" baseline="0" dirty="0" smtClean="0">
              <a:solidFill>
                <a:schemeClr val="accent1">
                  <a:lumMod val="75000"/>
                </a:schemeClr>
              </a:solidFill>
            </a:rPr>
            <a:t>Государственный контроль и надзор за соответствием обработки персональных данных требованиям законодательства Российской Федерации в области персональных данных</a:t>
          </a:r>
          <a:endParaRPr lang="ru-RU" sz="1200" kern="1200" dirty="0" smtClean="0">
            <a:solidFill>
              <a:schemeClr val="tx2"/>
            </a:solidFill>
          </a:endParaRPr>
        </a:p>
      </dsp:txBody>
      <dsp:txXfrm rot="644397">
        <a:off x="2629999" y="1873294"/>
        <a:ext cx="3058836" cy="2906332"/>
      </dsp:txXfrm>
    </dsp:sp>
    <dsp:sp modelId="{D65600DA-9B8C-4DD8-97CC-8ED113344EB6}">
      <dsp:nvSpPr>
        <dsp:cNvPr id="0" name=""/>
        <dsp:cNvSpPr/>
      </dsp:nvSpPr>
      <dsp:spPr>
        <a:xfrm rot="19946425">
          <a:off x="882409" y="1365196"/>
          <a:ext cx="2054136" cy="1957481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baseline="0" smtClean="0">
              <a:solidFill>
                <a:schemeClr val="accent1">
                  <a:lumMod val="75000"/>
                </a:schemeClr>
              </a:solidFill>
            </a:rPr>
            <a:t>Ведение реестра операторов, осуществляющих обработку персональных данных</a:t>
          </a:r>
          <a:endParaRPr lang="ru-RU" sz="1200" kern="1200" dirty="0">
            <a:solidFill>
              <a:schemeClr val="tx2"/>
            </a:solidFill>
          </a:endParaRPr>
        </a:p>
      </dsp:txBody>
      <dsp:txXfrm rot="19946425">
        <a:off x="882409" y="1365196"/>
        <a:ext cx="2054136" cy="1957481"/>
      </dsp:txXfrm>
    </dsp:sp>
    <dsp:sp modelId="{9EB2CBC9-68EC-461D-A9A0-A8E3B534BD06}">
      <dsp:nvSpPr>
        <dsp:cNvPr id="0" name=""/>
        <dsp:cNvSpPr/>
      </dsp:nvSpPr>
      <dsp:spPr>
        <a:xfrm rot="20636885">
          <a:off x="2457223" y="87915"/>
          <a:ext cx="2184031" cy="2030805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b="1" i="0" kern="1200" baseline="0" dirty="0" smtClean="0">
              <a:solidFill>
                <a:schemeClr val="accent1">
                  <a:lumMod val="75000"/>
                </a:schemeClr>
              </a:solidFill>
            </a:rPr>
            <a:t>           Уполномоченный орган (территориальное управление)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b="1" i="0" kern="1200" baseline="0" dirty="0" smtClean="0">
              <a:solidFill>
                <a:schemeClr val="accent1">
                  <a:lumMod val="75000"/>
                </a:schemeClr>
              </a:solidFill>
            </a:rPr>
            <a:t>по защите прав субъектов персональных данных</a:t>
          </a:r>
          <a:endParaRPr lang="ru-RU" sz="2000" kern="1200" dirty="0" smtClean="0"/>
        </a:p>
      </dsp:txBody>
      <dsp:txXfrm rot="21536885">
        <a:off x="2945333" y="524242"/>
        <a:ext cx="1207810" cy="1158151"/>
      </dsp:txXfrm>
    </dsp:sp>
    <dsp:sp modelId="{9DE33BD1-CB02-4CED-9962-A0872CA41948}">
      <dsp:nvSpPr>
        <dsp:cNvPr id="0" name=""/>
        <dsp:cNvSpPr/>
      </dsp:nvSpPr>
      <dsp:spPr>
        <a:xfrm>
          <a:off x="2987264" y="1564306"/>
          <a:ext cx="3275807" cy="3275807"/>
        </a:xfrm>
        <a:prstGeom prst="circularArrow">
          <a:avLst>
            <a:gd name="adj1" fmla="val 4688"/>
            <a:gd name="adj2" fmla="val 299029"/>
            <a:gd name="adj3" fmla="val 2526137"/>
            <a:gd name="adj4" fmla="val 1583996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0B8FC9-F6B8-4B2B-81BD-A440B4F7DBA3}">
      <dsp:nvSpPr>
        <dsp:cNvPr id="0" name=""/>
        <dsp:cNvSpPr/>
      </dsp:nvSpPr>
      <dsp:spPr>
        <a:xfrm>
          <a:off x="549646" y="1005724"/>
          <a:ext cx="2380079" cy="238007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0C5B1F-AA5A-4BDC-AB79-2D30D2738458}">
      <dsp:nvSpPr>
        <dsp:cNvPr id="0" name=""/>
        <dsp:cNvSpPr/>
      </dsp:nvSpPr>
      <dsp:spPr>
        <a:xfrm>
          <a:off x="1996448" y="-162858"/>
          <a:ext cx="2566204" cy="256620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7491C7-059F-41E9-9B17-4C7041FC4D6A}">
      <dsp:nvSpPr>
        <dsp:cNvPr id="0" name=""/>
        <dsp:cNvSpPr/>
      </dsp:nvSpPr>
      <dsp:spPr>
        <a:xfrm rot="2562158">
          <a:off x="2871322" y="3173733"/>
          <a:ext cx="68518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685188" y="237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176BB-66B8-4400-A10C-011493899FCD}">
      <dsp:nvSpPr>
        <dsp:cNvPr id="0" name=""/>
        <dsp:cNvSpPr/>
      </dsp:nvSpPr>
      <dsp:spPr>
        <a:xfrm>
          <a:off x="2962150" y="2239207"/>
          <a:ext cx="761807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761807" y="237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B74F7-4A01-4CBF-AD45-D3EC7C2E0BA2}">
      <dsp:nvSpPr>
        <dsp:cNvPr id="0" name=""/>
        <dsp:cNvSpPr/>
      </dsp:nvSpPr>
      <dsp:spPr>
        <a:xfrm rot="19037842">
          <a:off x="2871322" y="1304680"/>
          <a:ext cx="68518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685188" y="237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D4879-00ED-4D0A-8AAC-30D4CB2022CC}">
      <dsp:nvSpPr>
        <dsp:cNvPr id="0" name=""/>
        <dsp:cNvSpPr/>
      </dsp:nvSpPr>
      <dsp:spPr>
        <a:xfrm>
          <a:off x="1114307" y="1176015"/>
          <a:ext cx="2173932" cy="21739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617500-90E7-4037-9F96-99F402EEFACB}">
      <dsp:nvSpPr>
        <dsp:cNvPr id="0" name=""/>
        <dsp:cNvSpPr/>
      </dsp:nvSpPr>
      <dsp:spPr>
        <a:xfrm>
          <a:off x="3292780" y="1626"/>
          <a:ext cx="1304359" cy="13043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3292780" y="1626"/>
        <a:ext cx="1304359" cy="1304359"/>
      </dsp:txXfrm>
    </dsp:sp>
    <dsp:sp modelId="{073B18E6-C2E5-49FA-9C9B-AFAC1C72AC79}">
      <dsp:nvSpPr>
        <dsp:cNvPr id="0" name=""/>
        <dsp:cNvSpPr/>
      </dsp:nvSpPr>
      <dsp:spPr>
        <a:xfrm>
          <a:off x="4727575" y="1626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300" kern="120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300" kern="1200"/>
        </a:p>
      </dsp:txBody>
      <dsp:txXfrm>
        <a:off x="4727575" y="1626"/>
        <a:ext cx="1956539" cy="1304359"/>
      </dsp:txXfrm>
    </dsp:sp>
    <dsp:sp modelId="{4FDA550B-AE4E-494B-AB68-650367163D49}">
      <dsp:nvSpPr>
        <dsp:cNvPr id="0" name=""/>
        <dsp:cNvSpPr/>
      </dsp:nvSpPr>
      <dsp:spPr>
        <a:xfrm>
          <a:off x="3723957" y="1610801"/>
          <a:ext cx="1304359" cy="13043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3723957" y="1610801"/>
        <a:ext cx="1304359" cy="1304359"/>
      </dsp:txXfrm>
    </dsp:sp>
    <dsp:sp modelId="{183EA5E3-5B50-465D-A291-C9A0DAEE7655}">
      <dsp:nvSpPr>
        <dsp:cNvPr id="0" name=""/>
        <dsp:cNvSpPr/>
      </dsp:nvSpPr>
      <dsp:spPr>
        <a:xfrm>
          <a:off x="5158753" y="1610801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300" kern="120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300" kern="1200"/>
        </a:p>
      </dsp:txBody>
      <dsp:txXfrm>
        <a:off x="5158753" y="1610801"/>
        <a:ext cx="1956539" cy="1304359"/>
      </dsp:txXfrm>
    </dsp:sp>
    <dsp:sp modelId="{EEB86ABF-5C7E-48D3-9C14-17E0AF24ABA8}">
      <dsp:nvSpPr>
        <dsp:cNvPr id="0" name=""/>
        <dsp:cNvSpPr/>
      </dsp:nvSpPr>
      <dsp:spPr>
        <a:xfrm>
          <a:off x="3292780" y="3219977"/>
          <a:ext cx="1304359" cy="13043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3292780" y="3219977"/>
        <a:ext cx="1304359" cy="1304359"/>
      </dsp:txXfrm>
    </dsp:sp>
    <dsp:sp modelId="{3DB90003-D0E7-4959-8E67-D9E8F7E76E1F}">
      <dsp:nvSpPr>
        <dsp:cNvPr id="0" name=""/>
        <dsp:cNvSpPr/>
      </dsp:nvSpPr>
      <dsp:spPr>
        <a:xfrm>
          <a:off x="4727575" y="3219977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300" kern="120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300" kern="1200"/>
        </a:p>
      </dsp:txBody>
      <dsp:txXfrm>
        <a:off x="4727575" y="3219977"/>
        <a:ext cx="1956539" cy="130435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FD2AB7-2AF9-4856-8B91-15B10E67315B}">
      <dsp:nvSpPr>
        <dsp:cNvPr id="0" name=""/>
        <dsp:cNvSpPr/>
      </dsp:nvSpPr>
      <dsp:spPr>
        <a:xfrm>
          <a:off x="935212" y="321264"/>
          <a:ext cx="7273575" cy="75885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2"/>
              </a:solidFill>
            </a:rPr>
            <a:t>Контрольно-надзорные мероприятия</a:t>
          </a:r>
          <a:endParaRPr lang="ru-RU" sz="3200" kern="1200" dirty="0">
            <a:solidFill>
              <a:schemeClr val="bg2"/>
            </a:solidFill>
          </a:endParaRPr>
        </a:p>
      </dsp:txBody>
      <dsp:txXfrm>
        <a:off x="935212" y="321264"/>
        <a:ext cx="7273575" cy="758854"/>
      </dsp:txXfrm>
    </dsp:sp>
    <dsp:sp modelId="{11911F1D-87FF-486E-BFCB-AF14AB02F47B}">
      <dsp:nvSpPr>
        <dsp:cNvPr id="0" name=""/>
        <dsp:cNvSpPr/>
      </dsp:nvSpPr>
      <dsp:spPr>
        <a:xfrm rot="3373933">
          <a:off x="4870636" y="1987685"/>
          <a:ext cx="1450809" cy="489123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3373933">
        <a:off x="4870636" y="1987685"/>
        <a:ext cx="1450809" cy="489123"/>
      </dsp:txXfrm>
    </dsp:sp>
    <dsp:sp modelId="{611125C6-7A7B-4ABA-B2B9-CE461D2AC9FD}">
      <dsp:nvSpPr>
        <dsp:cNvPr id="0" name=""/>
        <dsp:cNvSpPr/>
      </dsp:nvSpPr>
      <dsp:spPr>
        <a:xfrm>
          <a:off x="5436091" y="3384376"/>
          <a:ext cx="2794992" cy="13974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/>
              </a:solidFill>
            </a:rPr>
            <a:t>Без взаимодействия с проверяемым лицом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/>
              </a:solidFill>
            </a:rPr>
            <a:t>(Мероприятия систематического наблюдения)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5436091" y="3384376"/>
        <a:ext cx="2794992" cy="1397496"/>
      </dsp:txXfrm>
    </dsp:sp>
    <dsp:sp modelId="{538419C4-39A3-45D9-B68A-8A8C5B149A71}">
      <dsp:nvSpPr>
        <dsp:cNvPr id="0" name=""/>
        <dsp:cNvSpPr/>
      </dsp:nvSpPr>
      <dsp:spPr>
        <a:xfrm rot="10800007">
          <a:off x="3803931" y="3838558"/>
          <a:ext cx="1450809" cy="489123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7">
        <a:off x="3803931" y="3838558"/>
        <a:ext cx="1450809" cy="489123"/>
      </dsp:txXfrm>
    </dsp:sp>
    <dsp:sp modelId="{A22392EF-443E-4C03-8FBC-4E902410B28C}">
      <dsp:nvSpPr>
        <dsp:cNvPr id="0" name=""/>
        <dsp:cNvSpPr/>
      </dsp:nvSpPr>
      <dsp:spPr>
        <a:xfrm>
          <a:off x="827588" y="3384367"/>
          <a:ext cx="2794992" cy="13974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2"/>
              </a:solidFill>
            </a:rPr>
            <a:t>С взаимодействием с проверяемым лицом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2"/>
              </a:solidFill>
            </a:rPr>
            <a:t>(Плановые проверки)</a:t>
          </a:r>
          <a:endParaRPr lang="ru-RU" sz="2000" kern="1200" dirty="0">
            <a:solidFill>
              <a:schemeClr val="tx2"/>
            </a:solidFill>
          </a:endParaRPr>
        </a:p>
      </dsp:txBody>
      <dsp:txXfrm>
        <a:off x="827588" y="3384367"/>
        <a:ext cx="2794992" cy="1397496"/>
      </dsp:txXfrm>
    </dsp:sp>
    <dsp:sp modelId="{8114DB7B-16EC-499F-A51B-1D38EDF59D78}">
      <dsp:nvSpPr>
        <dsp:cNvPr id="0" name=""/>
        <dsp:cNvSpPr/>
      </dsp:nvSpPr>
      <dsp:spPr>
        <a:xfrm rot="18285305">
          <a:off x="2783919" y="1987681"/>
          <a:ext cx="1450809" cy="489123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8285305">
        <a:off x="2783919" y="1987681"/>
        <a:ext cx="1450809" cy="48912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3FEF28-F4B1-4734-8F2F-FF16015D02B9}">
      <dsp:nvSpPr>
        <dsp:cNvPr id="0" name=""/>
        <dsp:cNvSpPr/>
      </dsp:nvSpPr>
      <dsp:spPr>
        <a:xfrm>
          <a:off x="225138" y="0"/>
          <a:ext cx="2376264" cy="2376264"/>
        </a:xfrm>
        <a:prstGeom prst="triangl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DC545-103C-403D-B733-1EFD01FB4B10}">
      <dsp:nvSpPr>
        <dsp:cNvPr id="0" name=""/>
        <dsp:cNvSpPr/>
      </dsp:nvSpPr>
      <dsp:spPr>
        <a:xfrm>
          <a:off x="1224137" y="238071"/>
          <a:ext cx="1922837" cy="79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Увеличение эффективности проводимых проверок, прежде всего связано с</a:t>
          </a:r>
          <a:r>
            <a:rPr lang="en-US" sz="12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:</a:t>
          </a:r>
          <a:r>
            <a:rPr lang="ru-RU" sz="12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 </a:t>
          </a:r>
          <a:endParaRPr lang="ru-RU" sz="1200" b="1" kern="1200" dirty="0">
            <a:solidFill>
              <a:schemeClr val="tx2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4137" y="238071"/>
        <a:ext cx="1922837" cy="797849"/>
      </dsp:txXfrm>
    </dsp:sp>
    <dsp:sp modelId="{42622868-28B4-4128-9E05-18883E623240}">
      <dsp:nvSpPr>
        <dsp:cNvPr id="0" name=""/>
        <dsp:cNvSpPr/>
      </dsp:nvSpPr>
      <dsp:spPr>
        <a:xfrm>
          <a:off x="870059" y="1093935"/>
          <a:ext cx="2630992" cy="4641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1. Применением </a:t>
          </a:r>
          <a:r>
            <a:rPr lang="ru-RU" sz="10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рискориентированного</a:t>
          </a:r>
          <a:r>
            <a:rPr lang="ru-RU" sz="10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подхода при планировании</a:t>
          </a:r>
          <a:endParaRPr lang="ru-RU" sz="1000" kern="1200" dirty="0">
            <a:solidFill>
              <a:schemeClr val="tx2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70059" y="1093935"/>
        <a:ext cx="2630992" cy="464114"/>
      </dsp:txXfrm>
    </dsp:sp>
    <dsp:sp modelId="{13834BAD-6398-4565-951F-FD2B9AD0A9E2}">
      <dsp:nvSpPr>
        <dsp:cNvPr id="0" name=""/>
        <dsp:cNvSpPr/>
      </dsp:nvSpPr>
      <dsp:spPr>
        <a:xfrm>
          <a:off x="851833" y="1616063"/>
          <a:ext cx="2667444" cy="4641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2. Ростом профессионализма наших специалистов </a:t>
          </a:r>
          <a:endParaRPr lang="ru-RU" sz="1000" kern="1200" dirty="0">
            <a:solidFill>
              <a:schemeClr val="tx2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51833" y="1616063"/>
        <a:ext cx="2667444" cy="464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78577-6EB6-4753-A038-EF49DD60806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07750-AC52-4A3A-8F36-297F1F019D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053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07750-AC52-4A3A-8F36-297F1F019DF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chart" Target="../charts/chart1.xml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chart" Target="../charts/chart2.xml"/><Relationship Id="rId9" Type="http://schemas.microsoft.com/office/2007/relationships/diagramDrawing" Target="../diagrams/drawin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2662"/>
            <a:ext cx="9144000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7416824" cy="316835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Итоги контрольно-надзорной деятельности территориальных Управлений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Роскомнадзора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входящих в состав ЦФО,  </a:t>
            </a:r>
            <a:b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соответствием обработки персональных данных требованиям законодательства Российской Федерации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Содержимое 3" descr="Рисунок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/>
        </p:nvGraphicFramePr>
        <p:xfrm>
          <a:off x="1763688" y="1340768"/>
          <a:ext cx="7776864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3528" y="404664"/>
            <a:ext cx="7308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Полномочия территориальных управлений Роскомнадзора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области персональных данных (ст. 23 Федерального закона от 27.07.2006 №152-ФЗ «О персональных данных»)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Содержимое 3" descr="Рисунок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136469207"/>
              </p:ext>
            </p:extLst>
          </p:nvPr>
        </p:nvGraphicFramePr>
        <p:xfrm>
          <a:off x="0" y="620688"/>
          <a:ext cx="9144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840760" cy="28803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Сравнительные показатели плановых проверок</a:t>
            </a:r>
            <a:endParaRPr lang="ru-RU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7504" y="980728"/>
          <a:ext cx="460851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644008" y="1124744"/>
          <a:ext cx="432048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2771800" y="3645024"/>
          <a:ext cx="374441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611560" y="548680"/>
            <a:ext cx="77768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Arial Narrow" pitchFamily="34" charset="0"/>
                <a:ea typeface="+mn-ea"/>
                <a:cs typeface="+mn-cs"/>
              </a:defRPr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Сравнительные показатели выданных предписаний и проведенных внеплановых проверок за 12 месяцев 2016-2017 гг.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95536" y="1556792"/>
          <a:ext cx="820891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777686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Arial Narrow" pitchFamily="34" charset="0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Сравнительные показатели проведенных плановых мероприятий СН в сфере персональных данных за 12 месяцев 2016-2017 гг.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39552" y="1340768"/>
          <a:ext cx="424847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004048" y="2420888"/>
            <a:ext cx="3456384" cy="1152128"/>
          </a:xfrm>
          <a:prstGeom prst="round2Diag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 отметить, что </a:t>
            </a:r>
            <a:r>
              <a:rPr lang="ru-RU" sz="1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выявляемость</a:t>
            </a:r>
            <a:r>
              <a:rPr lang="ru-RU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нарушений в ходе проведения мероприятий систематического наблюдения в сети Интернет стремиться к </a:t>
            </a:r>
            <a:r>
              <a:rPr lang="ru-RU" sz="1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100 %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268802"/>
            <a:ext cx="8496944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Протоколы об АП в сфере персональных данных по ст. 13.11 КоАП (с 1  июля 2017 года возбуждение дел по статье отнесено к полномочиям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Роскомнадзара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31540" y="1175846"/>
            <a:ext cx="8280919" cy="53860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600" b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ст. 13.11 </a:t>
            </a:r>
            <a:r>
              <a:rPr kumimoji="0" lang="ru-RU" sz="1600" b="0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КоАП</a:t>
            </a:r>
            <a:r>
              <a:rPr kumimoji="0" lang="ru-RU" sz="1600" b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РФ ТО в ЦФО составлено 29 протоколов об АП: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00050" lvl="1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ч. 1 ст. 13.11 составлено 12 протоколов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00050" lvl="1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i="1" dirty="0" smtClean="0">
                <a:solidFill>
                  <a:schemeClr val="accent1"/>
                </a:solidFill>
              </a:rPr>
              <a:t>Обработка персональных данных в случаях, не предусмотренных законодательством РФ в области персональных данных, либо обработка персональных данных, несовместимая с целями сбора персональных данных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00050" lvl="1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ч. 2 ст. 13.11 составлено 5 протокола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00050" lvl="1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i="1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Обработка персональных данных без согласия в письменной форме субъекта персональных данных в случаях, когда такое согласие должно быть получено в соответствии с законодательством РФ в области персональных данных, либо обработка персональных данных с нарушением установленных законодательством РФ в области персональных данных требований к составу сведений, включаемых в согласие в письменной форме субъекта персональных данных на обработку его персональных данных.</a:t>
            </a:r>
          </a:p>
          <a:p>
            <a:pPr marL="400050" lvl="1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ч. 3 ст. 13.11 составлено 6 протоколов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00050" lvl="1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i="1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Невыполнение оператором обязанности по опубликованию или обеспечению иным образом неограниченного доступа к документу, определяющему политику оператора в отношении обработки персональных данных, или сведениям о реализуемых требованиях к защите персональных данных.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00050" lvl="1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ч. 4 ст. 13.11 составлен 1 протокол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00050" lvl="1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i="1" dirty="0" smtClean="0">
                <a:solidFill>
                  <a:schemeClr val="accent1"/>
                </a:solidFill>
              </a:rPr>
              <a:t>Невыполнение оператором обязанности по предоставлению субъекту персональных данных информации, касающейся обработки его персональных данных.</a:t>
            </a:r>
          </a:p>
          <a:p>
            <a:pPr marL="400050" lvl="1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ч. 5 ст. 13.11 составлено 3 протокола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00050" lvl="1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i="1" dirty="0" smtClean="0">
                <a:solidFill>
                  <a:schemeClr val="accent1"/>
                </a:solidFill>
                <a:ea typeface="Times New Roman" pitchFamily="18" charset="0"/>
                <a:cs typeface="Times New Roman" pitchFamily="18" charset="0"/>
              </a:rPr>
              <a:t>Невыполнение оператором в сроки, установленные законодательством РФ в области персональных данных, требования об уточнении персональных данных, их блокировании или уничтожении в случае, если персональные данные являются неполными, устаревшими, неточными, незаконно полученными или не являются необходимыми для заявленной цели обработки</a:t>
            </a:r>
          </a:p>
          <a:p>
            <a:pPr marL="400050" lvl="1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ч. 6 ст. 13.11 составлено 2 протокола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00050" lvl="1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i="1" dirty="0" smtClean="0">
                <a:solidFill>
                  <a:schemeClr val="accent1"/>
                </a:solidFill>
                <a:ea typeface="Times New Roman" pitchFamily="18" charset="0"/>
                <a:cs typeface="Times New Roman" pitchFamily="18" charset="0"/>
              </a:rPr>
              <a:t>Невыполнение оператором при обработке персональных данных без использования средств автоматизации обязанности по соблюдению условий, обеспечивающих в соответствии с законодательством РФ в области персональных данных сохранность персональных данных при хранении материальных носителей персональных данных и исключающих несанкционированный к ним доступ.</a:t>
            </a:r>
          </a:p>
          <a:p>
            <a:pPr marL="400050" lvl="1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ч.7 ст. 13.11 протоколы не составлялись.</a:t>
            </a:r>
          </a:p>
          <a:p>
            <a:pPr marL="400050" lvl="1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i="1" dirty="0" smtClean="0">
                <a:solidFill>
                  <a:schemeClr val="accent1"/>
                </a:solidFill>
                <a:ea typeface="Times New Roman" pitchFamily="18" charset="0"/>
                <a:cs typeface="Times New Roman" pitchFamily="18" charset="0"/>
              </a:rPr>
              <a:t>Невыполнение оператором при обработке персональных данных без использования средств автоматизации обязанности по соблюдению условий, обеспечивающих в соответствии с законодательством РФ в области персональных данных сохранность персональных данных при хранении материальных носителей персональных данных и исключающих несанкционированный к ним доступ.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44000" cy="6858000"/>
          </a:xfrm>
          <a:prstGeom prst="rect">
            <a:avLst/>
          </a:prstGeo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42852"/>
          <a:ext cx="900115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29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Тема Office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0000" dir="5400000" rotWithShape="0">
            <a:srgbClr val="000000">
              <a:alpha val="38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Тема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Тема Office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0000" dir="5400000" rotWithShape="0">
            <a:srgbClr val="000000">
              <a:alpha val="38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566</Words>
  <Application>Microsoft Office PowerPoint</Application>
  <PresentationFormat>Экран (4:3)</PresentationFormat>
  <Paragraphs>40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Итоги контрольно-надзорной деятельности территориальных Управлений Роскомнадзора, входящих в состав ЦФО,   за соответствием обработки персональных данных требованиям законодательства Российской Федерации </vt:lpstr>
      <vt:lpstr>Слайд 2</vt:lpstr>
      <vt:lpstr>Слайд 3</vt:lpstr>
      <vt:lpstr>Сравнительные показатели плановых проверок</vt:lpstr>
      <vt:lpstr>Слайд 5</vt:lpstr>
      <vt:lpstr>Слайд 6</vt:lpstr>
      <vt:lpstr>Слайд 7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контрольно-надзорной деятельности территориальных Управлений Роскомнадзора, входящих в состав ЦФО,  за соответствием обработки персональных данных требованиям, установленным законодательством Российской Федерации</dc:title>
  <dc:creator>Воробьёв Михаил Владимирович</dc:creator>
  <cp:lastModifiedBy>prohorov</cp:lastModifiedBy>
  <cp:revision>75</cp:revision>
  <dcterms:created xsi:type="dcterms:W3CDTF">2018-06-13T12:13:39Z</dcterms:created>
  <dcterms:modified xsi:type="dcterms:W3CDTF">2018-10-16T14:31:38Z</dcterms:modified>
</cp:coreProperties>
</file>