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theme/themeOverride7.xml" ContentType="application/vnd.openxmlformats-officedocument.themeOverr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theme/themeOverride6.xml" ContentType="application/vnd.openxmlformats-officedocument.themeOverr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3"/>
  </p:notesMasterIdLst>
  <p:sldIdLst>
    <p:sldId id="256" r:id="rId2"/>
    <p:sldId id="433" r:id="rId3"/>
    <p:sldId id="437" r:id="rId4"/>
    <p:sldId id="439" r:id="rId5"/>
    <p:sldId id="436" r:id="rId6"/>
    <p:sldId id="440" r:id="rId7"/>
    <p:sldId id="435" r:id="rId8"/>
    <p:sldId id="446" r:id="rId9"/>
    <p:sldId id="438" r:id="rId10"/>
    <p:sldId id="432" r:id="rId11"/>
    <p:sldId id="258" r:id="rId12"/>
  </p:sldIdLst>
  <p:sldSz cx="9144000" cy="5143500" type="screen16x9"/>
  <p:notesSz cx="9874250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156" userDrawn="1">
          <p15:clr>
            <a:srgbClr val="A4A3A4"/>
          </p15:clr>
        </p15:guide>
        <p15:guide id="2" orient="horz" pos="3997" userDrawn="1">
          <p15:clr>
            <a:srgbClr val="A4A3A4"/>
          </p15:clr>
        </p15:guide>
        <p15:guide id="3" orient="horz" pos="164" userDrawn="1">
          <p15:clr>
            <a:srgbClr val="A4A3A4"/>
          </p15:clr>
        </p15:guide>
        <p15:guide id="4" pos="189" userDrawn="1">
          <p15:clr>
            <a:srgbClr val="A4A3A4"/>
          </p15:clr>
        </p15:guide>
        <p15:guide id="5" pos="2880" userDrawn="1">
          <p15:clr>
            <a:srgbClr val="A4A3A4"/>
          </p15:clr>
        </p15:guide>
        <p15:guide id="6" pos="55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17375E"/>
    <a:srgbClr val="93E4F7"/>
    <a:srgbClr val="D4E8F8"/>
    <a:srgbClr val="0DD1FF"/>
    <a:srgbClr val="D4F4FC"/>
    <a:srgbClr val="69D8FF"/>
    <a:srgbClr val="4F60DB"/>
    <a:srgbClr val="00AEEF"/>
    <a:srgbClr val="CCE9AD"/>
    <a:srgbClr val="FF7C5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16" autoAdjust="0"/>
    <p:restoredTop sz="93108" autoAdjust="0"/>
  </p:normalViewPr>
  <p:slideViewPr>
    <p:cSldViewPr snapToGrid="0" showGuides="1">
      <p:cViewPr>
        <p:scale>
          <a:sx n="100" d="100"/>
          <a:sy n="100" d="100"/>
        </p:scale>
        <p:origin x="-476" y="-52"/>
      </p:cViewPr>
      <p:guideLst>
        <p:guide orient="horz" pos="3117"/>
        <p:guide orient="horz" pos="2998"/>
        <p:guide orient="horz" pos="123"/>
        <p:guide pos="188"/>
        <p:guide pos="2880"/>
        <p:guide pos="55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microsoft.com/office/2007/relationships/hdphoto" Target="../media/hdphoto2.wdp"/><Relationship Id="rId1" Type="http://schemas.openxmlformats.org/officeDocument/2006/relationships/image" Target="../media/image8.jpeg"/><Relationship Id="rId6" Type="http://schemas.microsoft.com/office/2007/relationships/hdphoto" Target="../media/hdphoto4.wdp"/><Relationship Id="rId5" Type="http://schemas.openxmlformats.org/officeDocument/2006/relationships/image" Target="../media/image10.jpeg"/><Relationship Id="rId4" Type="http://schemas.microsoft.com/office/2007/relationships/hdphoto" Target="../media/hdphoto3.wdp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microsoft.com/office/2007/relationships/hdphoto" Target="../media/hdphoto2.wdp"/><Relationship Id="rId1" Type="http://schemas.openxmlformats.org/officeDocument/2006/relationships/image" Target="../media/image8.jpeg"/><Relationship Id="rId6" Type="http://schemas.microsoft.com/office/2007/relationships/hdphoto" Target="../media/hdphoto4.wdp"/><Relationship Id="rId5" Type="http://schemas.openxmlformats.org/officeDocument/2006/relationships/image" Target="../media/image10.jpeg"/><Relationship Id="rId4" Type="http://schemas.microsoft.com/office/2007/relationships/hdphoto" Target="../media/hdphoto3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0A0868-CC25-45AB-94F9-A5618D233CB5}" type="doc">
      <dgm:prSet loTypeId="urn:microsoft.com/office/officeart/2005/8/layout/hProcess9" loCatId="process" qsTypeId="urn:microsoft.com/office/officeart/2005/8/quickstyle/3d2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3B872B7C-7FC0-4526-B8EA-19CD404800C9}">
      <dgm:prSet phldrT="[Текст]" custT="1"/>
      <dgm:spPr/>
      <dgm:t>
        <a:bodyPr/>
        <a:lstStyle/>
        <a:p>
          <a:pPr algn="ctr" rtl="0"/>
          <a:r>
            <a:rPr lang="ru-RU" sz="2000" b="1" dirty="0" smtClean="0">
              <a:latin typeface="Cambria" pitchFamily="18" charset="0"/>
            </a:rPr>
            <a:t>организация приема и обработки обращений и запросов субъектов персональных данных или их представителей и (или) осуществление контроля за приемом и обработкой таких обращений и запросов.</a:t>
          </a:r>
          <a:endParaRPr lang="ru-RU" dirty="0"/>
        </a:p>
      </dgm:t>
    </dgm:pt>
    <dgm:pt modelId="{BAEF48E3-52AD-4493-BE0D-20B0D3D7B033}" type="parTrans" cxnId="{9B8E3C3E-D719-4717-A7C9-21A9FD3627BD}">
      <dgm:prSet/>
      <dgm:spPr/>
      <dgm:t>
        <a:bodyPr/>
        <a:lstStyle/>
        <a:p>
          <a:endParaRPr lang="ru-RU"/>
        </a:p>
      </dgm:t>
    </dgm:pt>
    <dgm:pt modelId="{A3A2C145-16C3-40D9-92BF-91D1350E36BB}" type="sibTrans" cxnId="{9B8E3C3E-D719-4717-A7C9-21A9FD3627BD}">
      <dgm:prSet/>
      <dgm:spPr/>
      <dgm:t>
        <a:bodyPr/>
        <a:lstStyle/>
        <a:p>
          <a:endParaRPr lang="ru-RU"/>
        </a:p>
      </dgm:t>
    </dgm:pt>
    <dgm:pt modelId="{4C0147BF-6A43-4F6B-9097-417A66640E52}" type="pres">
      <dgm:prSet presAssocID="{DC0A0868-CC25-45AB-94F9-A5618D233CB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DEA31C-4105-486F-92F4-52E403B197E5}" type="pres">
      <dgm:prSet presAssocID="{DC0A0868-CC25-45AB-94F9-A5618D233CB5}" presName="arrow" presStyleLbl="bgShp" presStyleIdx="0" presStyleCnt="1" custScaleX="117647"/>
      <dgm:spPr/>
      <dgm:t>
        <a:bodyPr/>
        <a:lstStyle/>
        <a:p>
          <a:endParaRPr lang="ru-RU"/>
        </a:p>
      </dgm:t>
    </dgm:pt>
    <dgm:pt modelId="{DF51DCBA-F988-472E-A244-D683D3AF99BE}" type="pres">
      <dgm:prSet presAssocID="{DC0A0868-CC25-45AB-94F9-A5618D233CB5}" presName="linearProcess" presStyleCnt="0"/>
      <dgm:spPr/>
      <dgm:t>
        <a:bodyPr/>
        <a:lstStyle/>
        <a:p>
          <a:endParaRPr lang="ru-RU"/>
        </a:p>
      </dgm:t>
    </dgm:pt>
    <dgm:pt modelId="{A34A1763-A6EE-434F-8757-979C8DE9336A}" type="pres">
      <dgm:prSet presAssocID="{3B872B7C-7FC0-4526-B8EA-19CD404800C9}" presName="textNode" presStyleLbl="node1" presStyleIdx="0" presStyleCnt="1" custScaleX="81971" custScaleY="134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230F4F-62FB-4223-8553-282796EBA338}" type="presOf" srcId="{DC0A0868-CC25-45AB-94F9-A5618D233CB5}" destId="{4C0147BF-6A43-4F6B-9097-417A66640E52}" srcOrd="0" destOrd="0" presId="urn:microsoft.com/office/officeart/2005/8/layout/hProcess9"/>
    <dgm:cxn modelId="{9B8E3C3E-D719-4717-A7C9-21A9FD3627BD}" srcId="{DC0A0868-CC25-45AB-94F9-A5618D233CB5}" destId="{3B872B7C-7FC0-4526-B8EA-19CD404800C9}" srcOrd="0" destOrd="0" parTransId="{BAEF48E3-52AD-4493-BE0D-20B0D3D7B033}" sibTransId="{A3A2C145-16C3-40D9-92BF-91D1350E36BB}"/>
    <dgm:cxn modelId="{5BC93FB2-6B57-44CB-894A-DEF0FF1D94E4}" type="presOf" srcId="{3B872B7C-7FC0-4526-B8EA-19CD404800C9}" destId="{A34A1763-A6EE-434F-8757-979C8DE9336A}" srcOrd="0" destOrd="0" presId="urn:microsoft.com/office/officeart/2005/8/layout/hProcess9"/>
    <dgm:cxn modelId="{D1B4DC17-F0A6-420B-BFB5-E0BD6C32C3B5}" type="presParOf" srcId="{4C0147BF-6A43-4F6B-9097-417A66640E52}" destId="{EFDEA31C-4105-486F-92F4-52E403B197E5}" srcOrd="0" destOrd="0" presId="urn:microsoft.com/office/officeart/2005/8/layout/hProcess9"/>
    <dgm:cxn modelId="{83B9D13B-8EB8-49C6-97B6-FEAF799B0900}" type="presParOf" srcId="{4C0147BF-6A43-4F6B-9097-417A66640E52}" destId="{DF51DCBA-F988-472E-A244-D683D3AF99BE}" srcOrd="1" destOrd="0" presId="urn:microsoft.com/office/officeart/2005/8/layout/hProcess9"/>
    <dgm:cxn modelId="{7D5DA652-0D18-4B25-8EC4-1F82DAFF8B35}" type="presParOf" srcId="{DF51DCBA-F988-472E-A244-D683D3AF99BE}" destId="{A34A1763-A6EE-434F-8757-979C8DE9336A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B81C77-B0C2-4FF0-B3FB-81A821341FCD}" type="doc">
      <dgm:prSet loTypeId="urn:microsoft.com/office/officeart/2008/layout/VerticalCurvedList" loCatId="list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89E086F4-8B40-44F3-BC4C-190CE0D89630}">
      <dgm:prSet phldrT="[Текст]" custT="1"/>
      <dgm:spPr/>
      <dgm:t>
        <a:bodyPr/>
        <a:lstStyle/>
        <a:p>
          <a:pPr algn="just"/>
          <a:r>
            <a:rPr lang="ru-RU" sz="1600" b="1" dirty="0" smtClean="0">
              <a:latin typeface="Cambria" pitchFamily="18" charset="0"/>
            </a:rPr>
            <a:t>Перечень сведений подлежащих предоставлению субъекту персональных данных</a:t>
          </a:r>
          <a:r>
            <a:rPr lang="ru-RU" sz="1000" dirty="0" smtClean="0"/>
            <a:t>;</a:t>
          </a:r>
          <a:endParaRPr lang="ru-RU" sz="1000" dirty="0"/>
        </a:p>
      </dgm:t>
    </dgm:pt>
    <dgm:pt modelId="{5D94E67D-C29C-4B5A-BFB9-D3B122B39ABB}" type="parTrans" cxnId="{F6A4D49F-09A4-4883-A524-5E9C29A193B5}">
      <dgm:prSet/>
      <dgm:spPr/>
      <dgm:t>
        <a:bodyPr/>
        <a:lstStyle/>
        <a:p>
          <a:endParaRPr lang="ru-RU"/>
        </a:p>
      </dgm:t>
    </dgm:pt>
    <dgm:pt modelId="{2AA3AB93-C9F1-4E7F-9D4D-71BE7114ABF4}" type="sibTrans" cxnId="{F6A4D49F-09A4-4883-A524-5E9C29A193B5}">
      <dgm:prSet/>
      <dgm:spPr/>
      <dgm:t>
        <a:bodyPr/>
        <a:lstStyle/>
        <a:p>
          <a:endParaRPr lang="ru-RU"/>
        </a:p>
      </dgm:t>
    </dgm:pt>
    <dgm:pt modelId="{135688F5-F413-486D-B79B-B9D5863AE616}">
      <dgm:prSet phldrT="[Текст]" custT="1"/>
      <dgm:spPr/>
      <dgm:t>
        <a:bodyPr/>
        <a:lstStyle/>
        <a:p>
          <a:r>
            <a:rPr lang="ru-RU" sz="1600" b="1" dirty="0" smtClean="0">
              <a:latin typeface="Cambria" pitchFamily="18" charset="0"/>
            </a:rPr>
            <a:t>Общие требования к оформлению запросов субъектов/представителей;</a:t>
          </a:r>
          <a:endParaRPr lang="ru-RU" sz="1600" b="1" dirty="0">
            <a:latin typeface="Cambria" pitchFamily="18" charset="0"/>
          </a:endParaRPr>
        </a:p>
      </dgm:t>
    </dgm:pt>
    <dgm:pt modelId="{C947F2CF-801B-4E5F-97C9-B2F2657F0335}" type="parTrans" cxnId="{12DC0D8E-0611-47C4-AB88-A35B1930B82F}">
      <dgm:prSet/>
      <dgm:spPr/>
      <dgm:t>
        <a:bodyPr/>
        <a:lstStyle/>
        <a:p>
          <a:endParaRPr lang="ru-RU"/>
        </a:p>
      </dgm:t>
    </dgm:pt>
    <dgm:pt modelId="{7A0952B9-F0F0-4F3E-946F-308D6211C748}" type="sibTrans" cxnId="{12DC0D8E-0611-47C4-AB88-A35B1930B82F}">
      <dgm:prSet/>
      <dgm:spPr/>
      <dgm:t>
        <a:bodyPr/>
        <a:lstStyle/>
        <a:p>
          <a:endParaRPr lang="ru-RU"/>
        </a:p>
      </dgm:t>
    </dgm:pt>
    <dgm:pt modelId="{88E53615-2986-4DE1-B6C9-75ED35950348}">
      <dgm:prSet phldrT="[Текст]" custT="1"/>
      <dgm:spPr/>
      <dgm:t>
        <a:bodyPr/>
        <a:lstStyle/>
        <a:p>
          <a:r>
            <a:rPr lang="ru-RU" sz="1600" b="1" dirty="0" smtClean="0">
              <a:latin typeface="Cambria" pitchFamily="18" charset="0"/>
            </a:rPr>
            <a:t>Сроки предоставления информации;</a:t>
          </a:r>
          <a:endParaRPr lang="ru-RU" sz="1600" b="1" dirty="0">
            <a:latin typeface="Cambria" pitchFamily="18" charset="0"/>
          </a:endParaRPr>
        </a:p>
      </dgm:t>
    </dgm:pt>
    <dgm:pt modelId="{6E2091B1-FD99-4EF7-ABD5-7C2AD05F138A}" type="parTrans" cxnId="{76491752-0B5A-49E5-BAC9-F471A9DFD46B}">
      <dgm:prSet/>
      <dgm:spPr/>
      <dgm:t>
        <a:bodyPr/>
        <a:lstStyle/>
        <a:p>
          <a:endParaRPr lang="ru-RU"/>
        </a:p>
      </dgm:t>
    </dgm:pt>
    <dgm:pt modelId="{F6C95D3B-E640-4511-8FE5-85667E1E011E}" type="sibTrans" cxnId="{76491752-0B5A-49E5-BAC9-F471A9DFD46B}">
      <dgm:prSet/>
      <dgm:spPr/>
      <dgm:t>
        <a:bodyPr/>
        <a:lstStyle/>
        <a:p>
          <a:endParaRPr lang="ru-RU"/>
        </a:p>
      </dgm:t>
    </dgm:pt>
    <dgm:pt modelId="{B0805837-2C35-4723-88FB-EEDF7165C229}">
      <dgm:prSet phldrT="[Текст]"/>
      <dgm:spPr/>
      <dgm:t>
        <a:bodyPr/>
        <a:lstStyle/>
        <a:p>
          <a:endParaRPr lang="ru-RU" dirty="0"/>
        </a:p>
      </dgm:t>
    </dgm:pt>
    <dgm:pt modelId="{35D93F4D-6E28-4D62-AACD-31740DAD0AFF}" type="parTrans" cxnId="{72510201-9BBF-473C-BEAB-4DECDC9ECDC1}">
      <dgm:prSet/>
      <dgm:spPr/>
      <dgm:t>
        <a:bodyPr/>
        <a:lstStyle/>
        <a:p>
          <a:endParaRPr lang="ru-RU"/>
        </a:p>
      </dgm:t>
    </dgm:pt>
    <dgm:pt modelId="{BA65714C-8574-4472-B5C2-FCDD2AD4D7CF}" type="sibTrans" cxnId="{72510201-9BBF-473C-BEAB-4DECDC9ECDC1}">
      <dgm:prSet/>
      <dgm:spPr/>
      <dgm:t>
        <a:bodyPr/>
        <a:lstStyle/>
        <a:p>
          <a:endParaRPr lang="ru-RU"/>
        </a:p>
      </dgm:t>
    </dgm:pt>
    <dgm:pt modelId="{D8864CA9-F9E6-48C2-A23A-B75D8D1D1222}">
      <dgm:prSet phldrT="[Текст]" custT="1"/>
      <dgm:spPr/>
      <dgm:t>
        <a:bodyPr/>
        <a:lstStyle/>
        <a:p>
          <a:r>
            <a:rPr lang="ru-RU" sz="1600" b="1" dirty="0" smtClean="0">
              <a:latin typeface="Cambria" pitchFamily="18" charset="0"/>
            </a:rPr>
            <a:t>Причины отказа в предоставлении информации;</a:t>
          </a:r>
          <a:endParaRPr lang="ru-RU" sz="1600" b="1" dirty="0">
            <a:latin typeface="Cambria" pitchFamily="18" charset="0"/>
          </a:endParaRPr>
        </a:p>
      </dgm:t>
    </dgm:pt>
    <dgm:pt modelId="{052CF672-080F-4924-B984-66461D8B5277}" type="parTrans" cxnId="{C8346FA0-B4D0-4CFC-9143-B53CD89C1D04}">
      <dgm:prSet/>
      <dgm:spPr/>
      <dgm:t>
        <a:bodyPr/>
        <a:lstStyle/>
        <a:p>
          <a:endParaRPr lang="ru-RU"/>
        </a:p>
      </dgm:t>
    </dgm:pt>
    <dgm:pt modelId="{CDCA757D-5A7D-4966-B7EB-9D0BFD4E773E}" type="sibTrans" cxnId="{C8346FA0-B4D0-4CFC-9143-B53CD89C1D04}">
      <dgm:prSet/>
      <dgm:spPr/>
      <dgm:t>
        <a:bodyPr/>
        <a:lstStyle/>
        <a:p>
          <a:endParaRPr lang="ru-RU"/>
        </a:p>
      </dgm:t>
    </dgm:pt>
    <dgm:pt modelId="{CF3F1B4A-1987-4A97-8D21-B8321BCDAC5D}">
      <dgm:prSet phldrT="[Текст]" custT="1"/>
      <dgm:spPr/>
      <dgm:t>
        <a:bodyPr/>
        <a:lstStyle/>
        <a:p>
          <a:pPr algn="just"/>
          <a:r>
            <a:rPr lang="ru-RU" sz="1600" b="1" dirty="0" smtClean="0">
              <a:latin typeface="Cambria" pitchFamily="18" charset="0"/>
            </a:rPr>
            <a:t>Право на обжалование действий или бездействий Оператора,. </a:t>
          </a:r>
          <a:endParaRPr lang="ru-RU" sz="1600" b="1" dirty="0">
            <a:latin typeface="Cambria" pitchFamily="18" charset="0"/>
          </a:endParaRPr>
        </a:p>
      </dgm:t>
    </dgm:pt>
    <dgm:pt modelId="{4011BF3F-8B22-4548-9FF5-450E3535D967}" type="parTrans" cxnId="{1AC45811-E5EF-44FC-83CE-C7FC67EF6EA3}">
      <dgm:prSet/>
      <dgm:spPr/>
      <dgm:t>
        <a:bodyPr/>
        <a:lstStyle/>
        <a:p>
          <a:endParaRPr lang="ru-RU"/>
        </a:p>
      </dgm:t>
    </dgm:pt>
    <dgm:pt modelId="{09563B63-4BFB-4976-9FC3-7BB1034BD597}" type="sibTrans" cxnId="{1AC45811-E5EF-44FC-83CE-C7FC67EF6EA3}">
      <dgm:prSet/>
      <dgm:spPr/>
      <dgm:t>
        <a:bodyPr/>
        <a:lstStyle/>
        <a:p>
          <a:endParaRPr lang="ru-RU"/>
        </a:p>
      </dgm:t>
    </dgm:pt>
    <dgm:pt modelId="{1A22E84D-11B2-47DC-82DC-1425FCE2C3D1}">
      <dgm:prSet phldrT="[Текст]"/>
      <dgm:spPr/>
      <dgm:t>
        <a:bodyPr/>
        <a:lstStyle/>
        <a:p>
          <a:endParaRPr lang="ru-RU" dirty="0"/>
        </a:p>
      </dgm:t>
    </dgm:pt>
    <dgm:pt modelId="{64B1BCA4-A0EF-4FCA-BFF0-2FD309E1FAD5}" type="parTrans" cxnId="{06B9EAB9-F285-4509-8F9B-E777DC80A3C0}">
      <dgm:prSet/>
      <dgm:spPr/>
      <dgm:t>
        <a:bodyPr/>
        <a:lstStyle/>
        <a:p>
          <a:endParaRPr lang="ru-RU"/>
        </a:p>
      </dgm:t>
    </dgm:pt>
    <dgm:pt modelId="{65171A03-9DF8-449D-B07C-C5B2A45FF0DB}" type="sibTrans" cxnId="{06B9EAB9-F285-4509-8F9B-E777DC80A3C0}">
      <dgm:prSet/>
      <dgm:spPr/>
      <dgm:t>
        <a:bodyPr/>
        <a:lstStyle/>
        <a:p>
          <a:endParaRPr lang="ru-RU"/>
        </a:p>
      </dgm:t>
    </dgm:pt>
    <dgm:pt modelId="{D8BCB3FB-1CC4-416A-81D0-7C2D7EA28F2F}">
      <dgm:prSet phldrT="[Текст]"/>
      <dgm:spPr/>
      <dgm:t>
        <a:bodyPr/>
        <a:lstStyle/>
        <a:p>
          <a:endParaRPr lang="ru-RU" dirty="0"/>
        </a:p>
      </dgm:t>
    </dgm:pt>
    <dgm:pt modelId="{456F2718-9BCE-45F5-8644-01793E0BA18B}" type="parTrans" cxnId="{81C24C68-D26D-45E3-868E-AE2FEEC60FBE}">
      <dgm:prSet/>
      <dgm:spPr/>
      <dgm:t>
        <a:bodyPr/>
        <a:lstStyle/>
        <a:p>
          <a:endParaRPr lang="ru-RU"/>
        </a:p>
      </dgm:t>
    </dgm:pt>
    <dgm:pt modelId="{07F78C11-31DA-4B16-B5B2-26124E033E47}" type="sibTrans" cxnId="{81C24C68-D26D-45E3-868E-AE2FEEC60FBE}">
      <dgm:prSet/>
      <dgm:spPr/>
      <dgm:t>
        <a:bodyPr/>
        <a:lstStyle/>
        <a:p>
          <a:endParaRPr lang="ru-RU"/>
        </a:p>
      </dgm:t>
    </dgm:pt>
    <dgm:pt modelId="{A0CC3958-6F51-45F5-92C1-0F4E07ADE0F6}">
      <dgm:prSet phldrT="[Текст]"/>
      <dgm:spPr/>
      <dgm:t>
        <a:bodyPr/>
        <a:lstStyle/>
        <a:p>
          <a:endParaRPr lang="ru-RU" dirty="0"/>
        </a:p>
      </dgm:t>
    </dgm:pt>
    <dgm:pt modelId="{98516FEE-EEEE-4E36-B630-F88A70221454}" type="parTrans" cxnId="{DE7A3423-7AF9-4BF0-8EB5-D9F14780550E}">
      <dgm:prSet/>
      <dgm:spPr/>
      <dgm:t>
        <a:bodyPr/>
        <a:lstStyle/>
        <a:p>
          <a:endParaRPr lang="ru-RU"/>
        </a:p>
      </dgm:t>
    </dgm:pt>
    <dgm:pt modelId="{A2B2126C-B07A-4A1A-989C-A282460D125B}" type="sibTrans" cxnId="{DE7A3423-7AF9-4BF0-8EB5-D9F14780550E}">
      <dgm:prSet/>
      <dgm:spPr/>
      <dgm:t>
        <a:bodyPr/>
        <a:lstStyle/>
        <a:p>
          <a:endParaRPr lang="ru-RU"/>
        </a:p>
      </dgm:t>
    </dgm:pt>
    <dgm:pt modelId="{3A56C289-22AD-40FD-BAF3-CC23F1387349}">
      <dgm:prSet phldrT="[Текст]"/>
      <dgm:spPr/>
      <dgm:t>
        <a:bodyPr/>
        <a:lstStyle/>
        <a:p>
          <a:endParaRPr lang="ru-RU" dirty="0"/>
        </a:p>
      </dgm:t>
    </dgm:pt>
    <dgm:pt modelId="{B47DD3BB-2992-4841-B0B1-D5BB3ECC71E8}" type="parTrans" cxnId="{71B5670C-BFCA-468A-A965-81E5D760B210}">
      <dgm:prSet/>
      <dgm:spPr/>
      <dgm:t>
        <a:bodyPr/>
        <a:lstStyle/>
        <a:p>
          <a:endParaRPr lang="ru-RU"/>
        </a:p>
      </dgm:t>
    </dgm:pt>
    <dgm:pt modelId="{850ED2FC-E935-474B-A005-2E56B76FED21}" type="sibTrans" cxnId="{71B5670C-BFCA-468A-A965-81E5D760B210}">
      <dgm:prSet/>
      <dgm:spPr/>
      <dgm:t>
        <a:bodyPr/>
        <a:lstStyle/>
        <a:p>
          <a:endParaRPr lang="ru-RU"/>
        </a:p>
      </dgm:t>
    </dgm:pt>
    <dgm:pt modelId="{635B399F-4AE1-4E5C-AE1A-005627189B66}">
      <dgm:prSet phldrT="[Текст]"/>
      <dgm:spPr/>
      <dgm:t>
        <a:bodyPr/>
        <a:lstStyle/>
        <a:p>
          <a:endParaRPr lang="ru-RU" dirty="0"/>
        </a:p>
      </dgm:t>
    </dgm:pt>
    <dgm:pt modelId="{F16F8C88-3D73-4DCB-A7AC-747A96852624}" type="parTrans" cxnId="{AA733E8F-FA25-4B9E-A06F-4D6695F86A88}">
      <dgm:prSet/>
      <dgm:spPr/>
      <dgm:t>
        <a:bodyPr/>
        <a:lstStyle/>
        <a:p>
          <a:endParaRPr lang="ru-RU"/>
        </a:p>
      </dgm:t>
    </dgm:pt>
    <dgm:pt modelId="{94E7CFFC-76E5-4F58-A06C-040878C7F6B6}" type="sibTrans" cxnId="{AA733E8F-FA25-4B9E-A06F-4D6695F86A88}">
      <dgm:prSet/>
      <dgm:spPr/>
      <dgm:t>
        <a:bodyPr/>
        <a:lstStyle/>
        <a:p>
          <a:endParaRPr lang="ru-RU"/>
        </a:p>
      </dgm:t>
    </dgm:pt>
    <dgm:pt modelId="{FD75437E-4321-47B5-B220-1E2525AA24BA}">
      <dgm:prSet phldrT="[Текст]"/>
      <dgm:spPr/>
      <dgm:t>
        <a:bodyPr/>
        <a:lstStyle/>
        <a:p>
          <a:endParaRPr lang="ru-RU" dirty="0"/>
        </a:p>
      </dgm:t>
    </dgm:pt>
    <dgm:pt modelId="{47B88BFA-31A4-468D-A4A7-3C9C9EC842BF}" type="parTrans" cxnId="{05585170-5256-4F59-8923-7509A9E94FE8}">
      <dgm:prSet/>
      <dgm:spPr/>
      <dgm:t>
        <a:bodyPr/>
        <a:lstStyle/>
        <a:p>
          <a:endParaRPr lang="ru-RU"/>
        </a:p>
      </dgm:t>
    </dgm:pt>
    <dgm:pt modelId="{FCE52FDF-8219-4CED-9AEE-1DBA1A086D62}" type="sibTrans" cxnId="{05585170-5256-4F59-8923-7509A9E94FE8}">
      <dgm:prSet/>
      <dgm:spPr/>
      <dgm:t>
        <a:bodyPr/>
        <a:lstStyle/>
        <a:p>
          <a:endParaRPr lang="ru-RU"/>
        </a:p>
      </dgm:t>
    </dgm:pt>
    <dgm:pt modelId="{30493A59-9064-4953-96D5-535276A3190D}">
      <dgm:prSet phldrT="[Текст]" custT="1"/>
      <dgm:spPr/>
      <dgm:t>
        <a:bodyPr/>
        <a:lstStyle/>
        <a:p>
          <a:pPr algn="just"/>
          <a:r>
            <a:rPr lang="ru-RU" sz="1600" b="1" dirty="0" smtClean="0">
              <a:latin typeface="Cambria" pitchFamily="18" charset="0"/>
            </a:rPr>
            <a:t>Условия блокирования, уточнения, прекращения обработки персональных данных субъекта</a:t>
          </a:r>
          <a:r>
            <a:rPr lang="ru-RU" sz="1400" b="1" dirty="0" smtClean="0">
              <a:latin typeface="Cambria" pitchFamily="18" charset="0"/>
            </a:rPr>
            <a:t>;</a:t>
          </a:r>
          <a:endParaRPr lang="ru-RU" sz="1400" b="1" dirty="0">
            <a:latin typeface="Cambria" pitchFamily="18" charset="0"/>
          </a:endParaRPr>
        </a:p>
      </dgm:t>
    </dgm:pt>
    <dgm:pt modelId="{1EAC1F35-9898-4281-9439-973CC48E1C9D}" type="parTrans" cxnId="{B22881BA-57DB-4D75-A9CE-8F14C7E18F4F}">
      <dgm:prSet/>
      <dgm:spPr/>
      <dgm:t>
        <a:bodyPr/>
        <a:lstStyle/>
        <a:p>
          <a:endParaRPr lang="ru-RU"/>
        </a:p>
      </dgm:t>
    </dgm:pt>
    <dgm:pt modelId="{584F56BC-2DE6-4E63-A823-B3C0E735FD1C}" type="sibTrans" cxnId="{B22881BA-57DB-4D75-A9CE-8F14C7E18F4F}">
      <dgm:prSet/>
      <dgm:spPr/>
      <dgm:t>
        <a:bodyPr/>
        <a:lstStyle/>
        <a:p>
          <a:endParaRPr lang="ru-RU"/>
        </a:p>
      </dgm:t>
    </dgm:pt>
    <dgm:pt modelId="{9098C4DD-85AF-48A0-96FC-C4C18A36483C}">
      <dgm:prSet custT="1"/>
      <dgm:spPr/>
      <dgm:t>
        <a:bodyPr/>
        <a:lstStyle/>
        <a:p>
          <a:pPr algn="just"/>
          <a:r>
            <a:rPr lang="ru-RU" sz="1500" b="1" dirty="0" smtClean="0">
              <a:latin typeface="Cambria" pitchFamily="18" charset="0"/>
            </a:rPr>
            <a:t>Сроки направления повторного запроса субъектом Оператору;</a:t>
          </a:r>
          <a:endParaRPr lang="ru-RU" sz="1500" b="1" dirty="0">
            <a:latin typeface="Cambria" pitchFamily="18" charset="0"/>
          </a:endParaRPr>
        </a:p>
      </dgm:t>
    </dgm:pt>
    <dgm:pt modelId="{1A00BC40-DE0A-41DB-A55A-6FC167A8DA21}" type="parTrans" cxnId="{F8D459D3-9D0B-48E4-9B97-3FC2A5BE3352}">
      <dgm:prSet/>
      <dgm:spPr/>
      <dgm:t>
        <a:bodyPr/>
        <a:lstStyle/>
        <a:p>
          <a:endParaRPr lang="ru-RU"/>
        </a:p>
      </dgm:t>
    </dgm:pt>
    <dgm:pt modelId="{5202D7A9-929D-4C6E-A88D-4A30F25F66F8}" type="sibTrans" cxnId="{F8D459D3-9D0B-48E4-9B97-3FC2A5BE3352}">
      <dgm:prSet/>
      <dgm:spPr/>
      <dgm:t>
        <a:bodyPr/>
        <a:lstStyle/>
        <a:p>
          <a:endParaRPr lang="ru-RU"/>
        </a:p>
      </dgm:t>
    </dgm:pt>
    <dgm:pt modelId="{79999AEC-0430-43E8-B05D-AA5C4823D994}" type="pres">
      <dgm:prSet presAssocID="{09B81C77-B0C2-4FF0-B3FB-81A821341FC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B57F8FA-B741-411F-A683-62B4F98D3502}" type="pres">
      <dgm:prSet presAssocID="{09B81C77-B0C2-4FF0-B3FB-81A821341FCD}" presName="Name1" presStyleCnt="0"/>
      <dgm:spPr/>
    </dgm:pt>
    <dgm:pt modelId="{02D9672E-8C48-4C79-8261-BA6B949B1520}" type="pres">
      <dgm:prSet presAssocID="{09B81C77-B0C2-4FF0-B3FB-81A821341FCD}" presName="cycle" presStyleCnt="0"/>
      <dgm:spPr/>
    </dgm:pt>
    <dgm:pt modelId="{20E88BE4-73A0-4221-A3BC-D1E8C8301C42}" type="pres">
      <dgm:prSet presAssocID="{09B81C77-B0C2-4FF0-B3FB-81A821341FCD}" presName="srcNode" presStyleLbl="node1" presStyleIdx="0" presStyleCnt="7"/>
      <dgm:spPr/>
    </dgm:pt>
    <dgm:pt modelId="{0F0CD288-4E84-4689-BE3C-44925FFD34C1}" type="pres">
      <dgm:prSet presAssocID="{09B81C77-B0C2-4FF0-B3FB-81A821341FCD}" presName="conn" presStyleLbl="parChTrans1D2" presStyleIdx="0" presStyleCnt="1"/>
      <dgm:spPr/>
      <dgm:t>
        <a:bodyPr/>
        <a:lstStyle/>
        <a:p>
          <a:endParaRPr lang="ru-RU"/>
        </a:p>
      </dgm:t>
    </dgm:pt>
    <dgm:pt modelId="{01FD2E39-2A64-45F3-A34A-3E58F245C4B8}" type="pres">
      <dgm:prSet presAssocID="{09B81C77-B0C2-4FF0-B3FB-81A821341FCD}" presName="extraNode" presStyleLbl="node1" presStyleIdx="0" presStyleCnt="7"/>
      <dgm:spPr/>
    </dgm:pt>
    <dgm:pt modelId="{C561F4F8-C7C7-40E3-8DB3-AFCAB17D5899}" type="pres">
      <dgm:prSet presAssocID="{09B81C77-B0C2-4FF0-B3FB-81A821341FCD}" presName="dstNode" presStyleLbl="node1" presStyleIdx="0" presStyleCnt="7"/>
      <dgm:spPr/>
    </dgm:pt>
    <dgm:pt modelId="{8C4BE5C8-5554-417F-86C1-748EE36F63B7}" type="pres">
      <dgm:prSet presAssocID="{89E086F4-8B40-44F3-BC4C-190CE0D89630}" presName="text_1" presStyleLbl="node1" presStyleIdx="0" presStyleCnt="7" custScaleX="100136" custScaleY="167910" custLinFactNeighborX="1741" custLinFactNeighborY="-3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3F6B4A-E3FC-44BF-8D96-732290FAEEB5}" type="pres">
      <dgm:prSet presAssocID="{89E086F4-8B40-44F3-BC4C-190CE0D89630}" presName="accent_1" presStyleCnt="0"/>
      <dgm:spPr/>
    </dgm:pt>
    <dgm:pt modelId="{3DE2CA0F-F7FC-43E7-800C-78310803C196}" type="pres">
      <dgm:prSet presAssocID="{89E086F4-8B40-44F3-BC4C-190CE0D89630}" presName="accentRepeatNode" presStyleLbl="solidFgAcc1" presStyleIdx="0" presStyleCnt="7"/>
      <dgm:spPr/>
    </dgm:pt>
    <dgm:pt modelId="{BBC411F9-246D-4462-A4D7-2DED1131FA70}" type="pres">
      <dgm:prSet presAssocID="{135688F5-F413-486D-B79B-B9D5863AE616}" presName="text_2" presStyleLbl="node1" presStyleIdx="1" presStyleCnt="7" custScaleX="103333" custScaleY="1631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5FB645-66A3-4AB0-970B-90EBCC31831E}" type="pres">
      <dgm:prSet presAssocID="{135688F5-F413-486D-B79B-B9D5863AE616}" presName="accent_2" presStyleCnt="0"/>
      <dgm:spPr/>
    </dgm:pt>
    <dgm:pt modelId="{156CA0AB-85C4-4C3C-AB62-5FC277F6C110}" type="pres">
      <dgm:prSet presAssocID="{135688F5-F413-486D-B79B-B9D5863AE616}" presName="accentRepeatNode" presStyleLbl="solidFgAcc1" presStyleIdx="1" presStyleCnt="7"/>
      <dgm:spPr/>
    </dgm:pt>
    <dgm:pt modelId="{64BE64D2-4B02-4F7A-824B-6CB221B526E9}" type="pres">
      <dgm:prSet presAssocID="{88E53615-2986-4DE1-B6C9-75ED35950348}" presName="text_3" presStyleLbl="node1" presStyleIdx="2" presStyleCnt="7" custScaleX="103528" custScaleY="148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99FE1D-F99C-4AC8-BA5E-1B8395103E89}" type="pres">
      <dgm:prSet presAssocID="{88E53615-2986-4DE1-B6C9-75ED35950348}" presName="accent_3" presStyleCnt="0"/>
      <dgm:spPr/>
    </dgm:pt>
    <dgm:pt modelId="{B3D549FD-CE04-4566-961C-62A5BA3D07A4}" type="pres">
      <dgm:prSet presAssocID="{88E53615-2986-4DE1-B6C9-75ED35950348}" presName="accentRepeatNode" presStyleLbl="solidFgAcc1" presStyleIdx="2" presStyleCnt="7"/>
      <dgm:spPr/>
    </dgm:pt>
    <dgm:pt modelId="{1D496ACC-F65E-407E-8052-8E255110D899}" type="pres">
      <dgm:prSet presAssocID="{D8864CA9-F9E6-48C2-A23A-B75D8D1D1222}" presName="text_4" presStyleLbl="node1" presStyleIdx="3" presStyleCnt="7" custScaleX="103595" custScaleY="166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7A28CA-8A82-4D57-8838-6BC6BBC1B01C}" type="pres">
      <dgm:prSet presAssocID="{D8864CA9-F9E6-48C2-A23A-B75D8D1D1222}" presName="accent_4" presStyleCnt="0"/>
      <dgm:spPr/>
    </dgm:pt>
    <dgm:pt modelId="{3AD1C38A-5591-4216-BAE9-8A24C9D3FAFF}" type="pres">
      <dgm:prSet presAssocID="{D8864CA9-F9E6-48C2-A23A-B75D8D1D1222}" presName="accentRepeatNode" presStyleLbl="solidFgAcc1" presStyleIdx="3" presStyleCnt="7" custScaleY="99493" custLinFactNeighborX="-10821" custLinFactNeighborY="-1794"/>
      <dgm:spPr/>
    </dgm:pt>
    <dgm:pt modelId="{2502B6AC-39C8-4506-A8F7-D00FEE7EA90F}" type="pres">
      <dgm:prSet presAssocID="{9098C4DD-85AF-48A0-96FC-C4C18A36483C}" presName="text_5" presStyleLbl="node1" presStyleIdx="4" presStyleCnt="7" custScaleX="105632" custScaleY="202117" custLinFactNeighborX="-827" custLinFactNeighborY="21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8A57E-01DB-4CAC-8488-5D042886FFDD}" type="pres">
      <dgm:prSet presAssocID="{9098C4DD-85AF-48A0-96FC-C4C18A36483C}" presName="accent_5" presStyleCnt="0"/>
      <dgm:spPr/>
    </dgm:pt>
    <dgm:pt modelId="{3933AD85-A638-439A-9B94-1849498CF1DF}" type="pres">
      <dgm:prSet presAssocID="{9098C4DD-85AF-48A0-96FC-C4C18A36483C}" presName="accentRepeatNode" presStyleLbl="solidFgAcc1" presStyleIdx="4" presStyleCnt="7" custScaleX="116553" custScaleY="112619" custLinFactNeighborX="-23223" custLinFactNeighborY="6134"/>
      <dgm:spPr/>
    </dgm:pt>
    <dgm:pt modelId="{E5E4E07D-D03D-4814-8435-7A0D1DE201D0}" type="pres">
      <dgm:prSet presAssocID="{30493A59-9064-4953-96D5-535276A3190D}" presName="text_6" presStyleLbl="node1" presStyleIdx="5" presStyleCnt="7" custScaleX="102308" custScaleY="140013" custLinFactNeighborX="956" custLinFactNeighborY="42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4019B-564A-48B5-8C13-8F38A1160686}" type="pres">
      <dgm:prSet presAssocID="{30493A59-9064-4953-96D5-535276A3190D}" presName="accent_6" presStyleCnt="0"/>
      <dgm:spPr/>
    </dgm:pt>
    <dgm:pt modelId="{68BC2868-1440-4EBD-A2CB-48C2A6F96B2D}" type="pres">
      <dgm:prSet presAssocID="{30493A59-9064-4953-96D5-535276A3190D}" presName="accentRepeatNode" presStyleLbl="solidFgAcc1" presStyleIdx="5" presStyleCnt="7" custScaleX="103501" custScaleY="114962" custLinFactNeighborX="-16870" custLinFactNeighborY="26071"/>
      <dgm:spPr/>
    </dgm:pt>
    <dgm:pt modelId="{D4B7CB73-D7B7-4443-B763-6C26EF86AAEE}" type="pres">
      <dgm:prSet presAssocID="{CF3F1B4A-1987-4A97-8D21-B8321BCDAC5D}" presName="text_7" presStyleLbl="node1" presStyleIdx="6" presStyleCnt="7" custScaleX="98855" custScaleY="131283" custLinFactNeighborX="2813" custLinFactNeighborY="317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ED991F-3787-478A-B838-73CC3B5128D6}" type="pres">
      <dgm:prSet presAssocID="{CF3F1B4A-1987-4A97-8D21-B8321BCDAC5D}" presName="accent_7" presStyleCnt="0"/>
      <dgm:spPr/>
    </dgm:pt>
    <dgm:pt modelId="{ABD01018-2167-45CC-A6F4-4928836619FF}" type="pres">
      <dgm:prSet presAssocID="{CF3F1B4A-1987-4A97-8D21-B8321BCDAC5D}" presName="accentRepeatNode" presStyleLbl="solidFgAcc1" presStyleIdx="6" presStyleCnt="7"/>
      <dgm:spPr/>
    </dgm:pt>
  </dgm:ptLst>
  <dgm:cxnLst>
    <dgm:cxn modelId="{12DC0D8E-0611-47C4-AB88-A35B1930B82F}" srcId="{09B81C77-B0C2-4FF0-B3FB-81A821341FCD}" destId="{135688F5-F413-486D-B79B-B9D5863AE616}" srcOrd="1" destOrd="0" parTransId="{C947F2CF-801B-4E5F-97C9-B2F2657F0335}" sibTransId="{7A0952B9-F0F0-4F3E-946F-308D6211C748}"/>
    <dgm:cxn modelId="{DE7A3423-7AF9-4BF0-8EB5-D9F14780550E}" srcId="{09B81C77-B0C2-4FF0-B3FB-81A821341FCD}" destId="{A0CC3958-6F51-45F5-92C1-0F4E07ADE0F6}" srcOrd="9" destOrd="0" parTransId="{98516FEE-EEEE-4E36-B630-F88A70221454}" sibTransId="{A2B2126C-B07A-4A1A-989C-A282460D125B}"/>
    <dgm:cxn modelId="{76491752-0B5A-49E5-BAC9-F471A9DFD46B}" srcId="{09B81C77-B0C2-4FF0-B3FB-81A821341FCD}" destId="{88E53615-2986-4DE1-B6C9-75ED35950348}" srcOrd="2" destOrd="0" parTransId="{6E2091B1-FD99-4EF7-ABD5-7C2AD05F138A}" sibTransId="{F6C95D3B-E640-4511-8FE5-85667E1E011E}"/>
    <dgm:cxn modelId="{F8D459D3-9D0B-48E4-9B97-3FC2A5BE3352}" srcId="{09B81C77-B0C2-4FF0-B3FB-81A821341FCD}" destId="{9098C4DD-85AF-48A0-96FC-C4C18A36483C}" srcOrd="4" destOrd="0" parTransId="{1A00BC40-DE0A-41DB-A55A-6FC167A8DA21}" sibTransId="{5202D7A9-929D-4C6E-A88D-4A30F25F66F8}"/>
    <dgm:cxn modelId="{CD87551E-4558-43A8-B691-551E401AD455}" type="presOf" srcId="{09B81C77-B0C2-4FF0-B3FB-81A821341FCD}" destId="{79999AEC-0430-43E8-B05D-AA5C4823D994}" srcOrd="0" destOrd="0" presId="urn:microsoft.com/office/officeart/2008/layout/VerticalCurvedList"/>
    <dgm:cxn modelId="{E362DB37-C0F4-4971-867E-5DBC079D2CCF}" type="presOf" srcId="{30493A59-9064-4953-96D5-535276A3190D}" destId="{E5E4E07D-D03D-4814-8435-7A0D1DE201D0}" srcOrd="0" destOrd="0" presId="urn:microsoft.com/office/officeart/2008/layout/VerticalCurvedList"/>
    <dgm:cxn modelId="{3B35F10D-44BF-4BA7-A618-0C22E93ACFBB}" type="presOf" srcId="{135688F5-F413-486D-B79B-B9D5863AE616}" destId="{BBC411F9-246D-4462-A4D7-2DED1131FA70}" srcOrd="0" destOrd="0" presId="urn:microsoft.com/office/officeart/2008/layout/VerticalCurvedList"/>
    <dgm:cxn modelId="{06B9EAB9-F285-4509-8F9B-E777DC80A3C0}" srcId="{09B81C77-B0C2-4FF0-B3FB-81A821341FCD}" destId="{1A22E84D-11B2-47DC-82DC-1425FCE2C3D1}" srcOrd="7" destOrd="0" parTransId="{64B1BCA4-A0EF-4FCA-BFF0-2FD309E1FAD5}" sibTransId="{65171A03-9DF8-449D-B07C-C5B2A45FF0DB}"/>
    <dgm:cxn modelId="{FC47BA15-5641-4B6A-975F-46B53FF2682A}" type="presOf" srcId="{9098C4DD-85AF-48A0-96FC-C4C18A36483C}" destId="{2502B6AC-39C8-4506-A8F7-D00FEE7EA90F}" srcOrd="0" destOrd="0" presId="urn:microsoft.com/office/officeart/2008/layout/VerticalCurvedList"/>
    <dgm:cxn modelId="{71B5670C-BFCA-468A-A965-81E5D760B210}" srcId="{09B81C77-B0C2-4FF0-B3FB-81A821341FCD}" destId="{3A56C289-22AD-40FD-BAF3-CC23F1387349}" srcOrd="10" destOrd="0" parTransId="{B47DD3BB-2992-4841-B0B1-D5BB3ECC71E8}" sibTransId="{850ED2FC-E935-474B-A005-2E56B76FED21}"/>
    <dgm:cxn modelId="{81C24C68-D26D-45E3-868E-AE2FEEC60FBE}" srcId="{09B81C77-B0C2-4FF0-B3FB-81A821341FCD}" destId="{D8BCB3FB-1CC4-416A-81D0-7C2D7EA28F2F}" srcOrd="8" destOrd="0" parTransId="{456F2718-9BCE-45F5-8644-01793E0BA18B}" sibTransId="{07F78C11-31DA-4B16-B5B2-26124E033E47}"/>
    <dgm:cxn modelId="{1AC45811-E5EF-44FC-83CE-C7FC67EF6EA3}" srcId="{09B81C77-B0C2-4FF0-B3FB-81A821341FCD}" destId="{CF3F1B4A-1987-4A97-8D21-B8321BCDAC5D}" srcOrd="6" destOrd="0" parTransId="{4011BF3F-8B22-4548-9FF5-450E3535D967}" sibTransId="{09563B63-4BFB-4976-9FC3-7BB1034BD597}"/>
    <dgm:cxn modelId="{F6A4D49F-09A4-4883-A524-5E9C29A193B5}" srcId="{09B81C77-B0C2-4FF0-B3FB-81A821341FCD}" destId="{89E086F4-8B40-44F3-BC4C-190CE0D89630}" srcOrd="0" destOrd="0" parTransId="{5D94E67D-C29C-4B5A-BFB9-D3B122B39ABB}" sibTransId="{2AA3AB93-C9F1-4E7F-9D4D-71BE7114ABF4}"/>
    <dgm:cxn modelId="{6DF64947-3ED4-4BA0-9159-C6529F0DC46F}" type="presOf" srcId="{D8864CA9-F9E6-48C2-A23A-B75D8D1D1222}" destId="{1D496ACC-F65E-407E-8052-8E255110D899}" srcOrd="0" destOrd="0" presId="urn:microsoft.com/office/officeart/2008/layout/VerticalCurvedList"/>
    <dgm:cxn modelId="{72510201-9BBF-473C-BEAB-4DECDC9ECDC1}" srcId="{09B81C77-B0C2-4FF0-B3FB-81A821341FCD}" destId="{B0805837-2C35-4723-88FB-EEDF7165C229}" srcOrd="13" destOrd="0" parTransId="{35D93F4D-6E28-4D62-AACD-31740DAD0AFF}" sibTransId="{BA65714C-8574-4472-B5C2-FCDD2AD4D7CF}"/>
    <dgm:cxn modelId="{0C4AA17D-FB79-4B62-ADBD-6A578B6B641B}" type="presOf" srcId="{2AA3AB93-C9F1-4E7F-9D4D-71BE7114ABF4}" destId="{0F0CD288-4E84-4689-BE3C-44925FFD34C1}" srcOrd="0" destOrd="0" presId="urn:microsoft.com/office/officeart/2008/layout/VerticalCurvedList"/>
    <dgm:cxn modelId="{C8346FA0-B4D0-4CFC-9143-B53CD89C1D04}" srcId="{09B81C77-B0C2-4FF0-B3FB-81A821341FCD}" destId="{D8864CA9-F9E6-48C2-A23A-B75D8D1D1222}" srcOrd="3" destOrd="0" parTransId="{052CF672-080F-4924-B984-66461D8B5277}" sibTransId="{CDCA757D-5A7D-4966-B7EB-9D0BFD4E773E}"/>
    <dgm:cxn modelId="{B734DC37-164B-4EAF-BAAC-50AB67CCF4D5}" type="presOf" srcId="{CF3F1B4A-1987-4A97-8D21-B8321BCDAC5D}" destId="{D4B7CB73-D7B7-4443-B763-6C26EF86AAEE}" srcOrd="0" destOrd="0" presId="urn:microsoft.com/office/officeart/2008/layout/VerticalCurvedList"/>
    <dgm:cxn modelId="{B22881BA-57DB-4D75-A9CE-8F14C7E18F4F}" srcId="{09B81C77-B0C2-4FF0-B3FB-81A821341FCD}" destId="{30493A59-9064-4953-96D5-535276A3190D}" srcOrd="5" destOrd="0" parTransId="{1EAC1F35-9898-4281-9439-973CC48E1C9D}" sibTransId="{584F56BC-2DE6-4E63-A823-B3C0E735FD1C}"/>
    <dgm:cxn modelId="{9498163C-CCA8-4D1E-9145-16CA5C036832}" type="presOf" srcId="{88E53615-2986-4DE1-B6C9-75ED35950348}" destId="{64BE64D2-4B02-4F7A-824B-6CB221B526E9}" srcOrd="0" destOrd="0" presId="urn:microsoft.com/office/officeart/2008/layout/VerticalCurvedList"/>
    <dgm:cxn modelId="{8D859118-E839-45CD-B85B-32A5673C8B46}" type="presOf" srcId="{89E086F4-8B40-44F3-BC4C-190CE0D89630}" destId="{8C4BE5C8-5554-417F-86C1-748EE36F63B7}" srcOrd="0" destOrd="0" presId="urn:microsoft.com/office/officeart/2008/layout/VerticalCurvedList"/>
    <dgm:cxn modelId="{05585170-5256-4F59-8923-7509A9E94FE8}" srcId="{09B81C77-B0C2-4FF0-B3FB-81A821341FCD}" destId="{FD75437E-4321-47B5-B220-1E2525AA24BA}" srcOrd="12" destOrd="0" parTransId="{47B88BFA-31A4-468D-A4A7-3C9C9EC842BF}" sibTransId="{FCE52FDF-8219-4CED-9AEE-1DBA1A086D62}"/>
    <dgm:cxn modelId="{AA733E8F-FA25-4B9E-A06F-4D6695F86A88}" srcId="{09B81C77-B0C2-4FF0-B3FB-81A821341FCD}" destId="{635B399F-4AE1-4E5C-AE1A-005627189B66}" srcOrd="11" destOrd="0" parTransId="{F16F8C88-3D73-4DCB-A7AC-747A96852624}" sibTransId="{94E7CFFC-76E5-4F58-A06C-040878C7F6B6}"/>
    <dgm:cxn modelId="{E6445D92-7C99-4C62-8BEE-4E04E191519B}" type="presParOf" srcId="{79999AEC-0430-43E8-B05D-AA5C4823D994}" destId="{DB57F8FA-B741-411F-A683-62B4F98D3502}" srcOrd="0" destOrd="0" presId="urn:microsoft.com/office/officeart/2008/layout/VerticalCurvedList"/>
    <dgm:cxn modelId="{D0E72046-E0CE-494D-BE97-B91FBF1BA942}" type="presParOf" srcId="{DB57F8FA-B741-411F-A683-62B4F98D3502}" destId="{02D9672E-8C48-4C79-8261-BA6B949B1520}" srcOrd="0" destOrd="0" presId="urn:microsoft.com/office/officeart/2008/layout/VerticalCurvedList"/>
    <dgm:cxn modelId="{D52B197D-C41E-4BB4-A980-F3B2BC5D3146}" type="presParOf" srcId="{02D9672E-8C48-4C79-8261-BA6B949B1520}" destId="{20E88BE4-73A0-4221-A3BC-D1E8C8301C42}" srcOrd="0" destOrd="0" presId="urn:microsoft.com/office/officeart/2008/layout/VerticalCurvedList"/>
    <dgm:cxn modelId="{4ED31622-C685-4C14-8CA4-66335F92DFBB}" type="presParOf" srcId="{02D9672E-8C48-4C79-8261-BA6B949B1520}" destId="{0F0CD288-4E84-4689-BE3C-44925FFD34C1}" srcOrd="1" destOrd="0" presId="urn:microsoft.com/office/officeart/2008/layout/VerticalCurvedList"/>
    <dgm:cxn modelId="{D18631C0-E97F-4B20-BD61-EFBD0A151AE4}" type="presParOf" srcId="{02D9672E-8C48-4C79-8261-BA6B949B1520}" destId="{01FD2E39-2A64-45F3-A34A-3E58F245C4B8}" srcOrd="2" destOrd="0" presId="urn:microsoft.com/office/officeart/2008/layout/VerticalCurvedList"/>
    <dgm:cxn modelId="{7BCB015E-48CC-4EEB-8C8C-4591A72C768A}" type="presParOf" srcId="{02D9672E-8C48-4C79-8261-BA6B949B1520}" destId="{C561F4F8-C7C7-40E3-8DB3-AFCAB17D5899}" srcOrd="3" destOrd="0" presId="urn:microsoft.com/office/officeart/2008/layout/VerticalCurvedList"/>
    <dgm:cxn modelId="{FEB6E052-2603-4CD4-B990-51548FA6CDC9}" type="presParOf" srcId="{DB57F8FA-B741-411F-A683-62B4F98D3502}" destId="{8C4BE5C8-5554-417F-86C1-748EE36F63B7}" srcOrd="1" destOrd="0" presId="urn:microsoft.com/office/officeart/2008/layout/VerticalCurvedList"/>
    <dgm:cxn modelId="{F4ABBB6E-AC9C-4F3B-86C5-08A105F35D5A}" type="presParOf" srcId="{DB57F8FA-B741-411F-A683-62B4F98D3502}" destId="{623F6B4A-E3FC-44BF-8D96-732290FAEEB5}" srcOrd="2" destOrd="0" presId="urn:microsoft.com/office/officeart/2008/layout/VerticalCurvedList"/>
    <dgm:cxn modelId="{D6885CC3-5155-4F70-82C4-9C9E06C30C44}" type="presParOf" srcId="{623F6B4A-E3FC-44BF-8D96-732290FAEEB5}" destId="{3DE2CA0F-F7FC-43E7-800C-78310803C196}" srcOrd="0" destOrd="0" presId="urn:microsoft.com/office/officeart/2008/layout/VerticalCurvedList"/>
    <dgm:cxn modelId="{2F1863CE-2018-429C-87B7-FAE77F471D88}" type="presParOf" srcId="{DB57F8FA-B741-411F-A683-62B4F98D3502}" destId="{BBC411F9-246D-4462-A4D7-2DED1131FA70}" srcOrd="3" destOrd="0" presId="urn:microsoft.com/office/officeart/2008/layout/VerticalCurvedList"/>
    <dgm:cxn modelId="{0080D679-8B5F-4691-9009-F33BECE977D0}" type="presParOf" srcId="{DB57F8FA-B741-411F-A683-62B4F98D3502}" destId="{F65FB645-66A3-4AB0-970B-90EBCC31831E}" srcOrd="4" destOrd="0" presId="urn:microsoft.com/office/officeart/2008/layout/VerticalCurvedList"/>
    <dgm:cxn modelId="{C5E05737-54CB-47C9-A3AA-31063B92E830}" type="presParOf" srcId="{F65FB645-66A3-4AB0-970B-90EBCC31831E}" destId="{156CA0AB-85C4-4C3C-AB62-5FC277F6C110}" srcOrd="0" destOrd="0" presId="urn:microsoft.com/office/officeart/2008/layout/VerticalCurvedList"/>
    <dgm:cxn modelId="{A5F6395D-5ACF-48F1-99DF-05C9AE77668B}" type="presParOf" srcId="{DB57F8FA-B741-411F-A683-62B4F98D3502}" destId="{64BE64D2-4B02-4F7A-824B-6CB221B526E9}" srcOrd="5" destOrd="0" presId="urn:microsoft.com/office/officeart/2008/layout/VerticalCurvedList"/>
    <dgm:cxn modelId="{18F52815-AFCC-44A0-A5B7-B2026A229169}" type="presParOf" srcId="{DB57F8FA-B741-411F-A683-62B4F98D3502}" destId="{B999FE1D-F99C-4AC8-BA5E-1B8395103E89}" srcOrd="6" destOrd="0" presId="urn:microsoft.com/office/officeart/2008/layout/VerticalCurvedList"/>
    <dgm:cxn modelId="{6F83A007-3DE6-48EC-B286-631DB8AA0572}" type="presParOf" srcId="{B999FE1D-F99C-4AC8-BA5E-1B8395103E89}" destId="{B3D549FD-CE04-4566-961C-62A5BA3D07A4}" srcOrd="0" destOrd="0" presId="urn:microsoft.com/office/officeart/2008/layout/VerticalCurvedList"/>
    <dgm:cxn modelId="{3272CEFE-AF94-44DC-8AF6-B6732D34D845}" type="presParOf" srcId="{DB57F8FA-B741-411F-A683-62B4F98D3502}" destId="{1D496ACC-F65E-407E-8052-8E255110D899}" srcOrd="7" destOrd="0" presId="urn:microsoft.com/office/officeart/2008/layout/VerticalCurvedList"/>
    <dgm:cxn modelId="{9EA14589-6866-4540-B7D8-A572C4951B4E}" type="presParOf" srcId="{DB57F8FA-B741-411F-A683-62B4F98D3502}" destId="{FC7A28CA-8A82-4D57-8838-6BC6BBC1B01C}" srcOrd="8" destOrd="0" presId="urn:microsoft.com/office/officeart/2008/layout/VerticalCurvedList"/>
    <dgm:cxn modelId="{A6AF574F-BB08-4F75-8535-C1DED758ACCE}" type="presParOf" srcId="{FC7A28CA-8A82-4D57-8838-6BC6BBC1B01C}" destId="{3AD1C38A-5591-4216-BAE9-8A24C9D3FAFF}" srcOrd="0" destOrd="0" presId="urn:microsoft.com/office/officeart/2008/layout/VerticalCurvedList"/>
    <dgm:cxn modelId="{A7F0CC44-05CB-4599-A03C-0E834503A78E}" type="presParOf" srcId="{DB57F8FA-B741-411F-A683-62B4F98D3502}" destId="{2502B6AC-39C8-4506-A8F7-D00FEE7EA90F}" srcOrd="9" destOrd="0" presId="urn:microsoft.com/office/officeart/2008/layout/VerticalCurvedList"/>
    <dgm:cxn modelId="{F98FF921-7B8A-4832-9B90-60DD2CCBF788}" type="presParOf" srcId="{DB57F8FA-B741-411F-A683-62B4F98D3502}" destId="{9BF8A57E-01DB-4CAC-8488-5D042886FFDD}" srcOrd="10" destOrd="0" presId="urn:microsoft.com/office/officeart/2008/layout/VerticalCurvedList"/>
    <dgm:cxn modelId="{83680280-B315-49C4-A1C6-23E7DABF8CFE}" type="presParOf" srcId="{9BF8A57E-01DB-4CAC-8488-5D042886FFDD}" destId="{3933AD85-A638-439A-9B94-1849498CF1DF}" srcOrd="0" destOrd="0" presId="urn:microsoft.com/office/officeart/2008/layout/VerticalCurvedList"/>
    <dgm:cxn modelId="{1F9E1DE8-C4A6-4E70-BC25-B15430A5692E}" type="presParOf" srcId="{DB57F8FA-B741-411F-A683-62B4F98D3502}" destId="{E5E4E07D-D03D-4814-8435-7A0D1DE201D0}" srcOrd="11" destOrd="0" presId="urn:microsoft.com/office/officeart/2008/layout/VerticalCurvedList"/>
    <dgm:cxn modelId="{21889E38-D560-4100-A42E-09C3F410EB05}" type="presParOf" srcId="{DB57F8FA-B741-411F-A683-62B4F98D3502}" destId="{E4D4019B-564A-48B5-8C13-8F38A1160686}" srcOrd="12" destOrd="0" presId="urn:microsoft.com/office/officeart/2008/layout/VerticalCurvedList"/>
    <dgm:cxn modelId="{4F6CD0AB-B3E2-4185-9303-17A89BDDC3CE}" type="presParOf" srcId="{E4D4019B-564A-48B5-8C13-8F38A1160686}" destId="{68BC2868-1440-4EBD-A2CB-48C2A6F96B2D}" srcOrd="0" destOrd="0" presId="urn:microsoft.com/office/officeart/2008/layout/VerticalCurvedList"/>
    <dgm:cxn modelId="{BFBA10ED-E587-402A-9E9F-0182E33D4B8D}" type="presParOf" srcId="{DB57F8FA-B741-411F-A683-62B4F98D3502}" destId="{D4B7CB73-D7B7-4443-B763-6C26EF86AAEE}" srcOrd="13" destOrd="0" presId="urn:microsoft.com/office/officeart/2008/layout/VerticalCurvedList"/>
    <dgm:cxn modelId="{F123C0BE-E914-40D7-8984-65771106F57A}" type="presParOf" srcId="{DB57F8FA-B741-411F-A683-62B4F98D3502}" destId="{52ED991F-3787-478A-B838-73CC3B5128D6}" srcOrd="14" destOrd="0" presId="urn:microsoft.com/office/officeart/2008/layout/VerticalCurvedList"/>
    <dgm:cxn modelId="{0B758F3F-6BC4-4F81-9820-68455F0D53B0}" type="presParOf" srcId="{52ED991F-3787-478A-B838-73CC3B5128D6}" destId="{ABD01018-2167-45CC-A6F4-4928836619F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4AA25E-5F8D-4E0B-96C0-29FD5C8C9A74}" type="doc">
      <dgm:prSet loTypeId="urn:microsoft.com/office/officeart/2005/8/layout/vProcess5" loCatId="process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28FDBC97-B322-44F9-AE29-4455FB132E7C}">
      <dgm:prSet phldrT="[Текст]" custT="1"/>
      <dgm:spPr/>
      <dgm:t>
        <a:bodyPr/>
        <a:lstStyle/>
        <a:p>
          <a:pPr algn="just"/>
          <a:r>
            <a:rPr lang="ru-RU" sz="1800" b="1" dirty="0" smtClean="0">
              <a:latin typeface="Cambria" panose="02040503050406030204" pitchFamily="18" charset="0"/>
              <a:ea typeface="Cambria" panose="02040503050406030204" pitchFamily="18" charset="0"/>
            </a:rPr>
            <a:t>Должен содержать: паспортные данные; сведения, подтверждающие участие субъекта </a:t>
          </a:r>
          <a:r>
            <a:rPr lang="ru-RU" sz="1800" b="1" dirty="0" err="1" smtClean="0">
              <a:latin typeface="Cambria" panose="02040503050406030204" pitchFamily="18" charset="0"/>
              <a:ea typeface="Cambria" panose="02040503050406030204" pitchFamily="18" charset="0"/>
            </a:rPr>
            <a:t>ПДн</a:t>
          </a:r>
          <a:r>
            <a:rPr lang="ru-RU" sz="1800" b="1" dirty="0" smtClean="0">
              <a:latin typeface="Cambria" panose="02040503050406030204" pitchFamily="18" charset="0"/>
              <a:ea typeface="Cambria" panose="02040503050406030204" pitchFamily="18" charset="0"/>
            </a:rPr>
            <a:t> в отношениях с оператором(дата и номер договора и (или) иные сведения, подтверждающие факт обработки; подпись субъекта/представителя.</a:t>
          </a:r>
          <a:endParaRPr lang="ru-RU" sz="1800" b="1" dirty="0"/>
        </a:p>
      </dgm:t>
    </dgm:pt>
    <dgm:pt modelId="{1C690541-99D7-4250-A94B-18363BCE0313}" type="parTrans" cxnId="{1AD4097D-6025-4A5C-BDD9-CE4C652A1D45}">
      <dgm:prSet/>
      <dgm:spPr/>
      <dgm:t>
        <a:bodyPr/>
        <a:lstStyle/>
        <a:p>
          <a:endParaRPr lang="ru-RU"/>
        </a:p>
      </dgm:t>
    </dgm:pt>
    <dgm:pt modelId="{7631F26D-5351-4EAE-921B-74D83180EBB7}" type="sibTrans" cxnId="{1AD4097D-6025-4A5C-BDD9-CE4C652A1D45}">
      <dgm:prSet/>
      <dgm:spPr/>
      <dgm:t>
        <a:bodyPr/>
        <a:lstStyle/>
        <a:p>
          <a:endParaRPr lang="ru-RU"/>
        </a:p>
      </dgm:t>
    </dgm:pt>
    <dgm:pt modelId="{FB038A8B-ACC4-41DB-9C05-2EE50F056BC4}">
      <dgm:prSet custT="1"/>
      <dgm:spPr/>
      <dgm:t>
        <a:bodyPr/>
        <a:lstStyle/>
        <a:p>
          <a:r>
            <a:rPr lang="ru-RU" sz="1800" b="1" dirty="0" smtClean="0">
              <a:latin typeface="Cambria" panose="02040503050406030204" pitchFamily="18" charset="0"/>
              <a:ea typeface="Cambria" panose="02040503050406030204" pitchFamily="18" charset="0"/>
            </a:rPr>
            <a:t>Доступ к </a:t>
          </a:r>
          <a:r>
            <a:rPr lang="ru-RU" sz="1800" b="1" dirty="0" err="1" smtClean="0">
              <a:latin typeface="Cambria" panose="02040503050406030204" pitchFamily="18" charset="0"/>
              <a:ea typeface="Cambria" panose="02040503050406030204" pitchFamily="18" charset="0"/>
            </a:rPr>
            <a:t>ПДн</a:t>
          </a:r>
          <a:r>
            <a:rPr lang="ru-RU" sz="1800" b="1" dirty="0" smtClean="0">
              <a:latin typeface="Cambria" panose="02040503050406030204" pitchFamily="18" charset="0"/>
              <a:ea typeface="Cambria" panose="02040503050406030204" pitchFamily="18" charset="0"/>
            </a:rPr>
            <a:t> при обращении субъекта/ представителя или в течение 30 дней с момента поступления запроса.</a:t>
          </a:r>
          <a:endParaRPr lang="ru-RU" altLang="ru-RU" sz="1800" b="1" dirty="0" smtClean="0"/>
        </a:p>
      </dgm:t>
    </dgm:pt>
    <dgm:pt modelId="{342122BD-C9B9-4FA6-9CA8-7614067C0A2E}" type="parTrans" cxnId="{FCF93F88-AA4B-4ABA-95A4-581FBF4515D0}">
      <dgm:prSet/>
      <dgm:spPr/>
      <dgm:t>
        <a:bodyPr/>
        <a:lstStyle/>
        <a:p>
          <a:endParaRPr lang="ru-RU"/>
        </a:p>
      </dgm:t>
    </dgm:pt>
    <dgm:pt modelId="{711D5891-40C0-4660-A1F4-2E7C42C7D01E}" type="sibTrans" cxnId="{FCF93F88-AA4B-4ABA-95A4-581FBF4515D0}">
      <dgm:prSet/>
      <dgm:spPr/>
      <dgm:t>
        <a:bodyPr/>
        <a:lstStyle/>
        <a:p>
          <a:endParaRPr lang="ru-RU"/>
        </a:p>
      </dgm:t>
    </dgm:pt>
    <dgm:pt modelId="{1C1629AD-2FEB-491D-B124-36FCE5318D1A}">
      <dgm:prSet custT="1"/>
      <dgm:spPr/>
      <dgm:t>
        <a:bodyPr/>
        <a:lstStyle/>
        <a:p>
          <a:r>
            <a:rPr lang="ru-RU" sz="1800" b="1" dirty="0" smtClean="0">
              <a:latin typeface="Cambria" pitchFamily="18" charset="0"/>
            </a:rPr>
            <a:t>Повторное обращение к оператору или повторный запрос  - не ранее чем через 30 дней после первоначального обращения /запроса.</a:t>
          </a:r>
          <a:endParaRPr lang="ru-RU" altLang="ru-RU" sz="1800" b="1" dirty="0" smtClean="0"/>
        </a:p>
      </dgm:t>
    </dgm:pt>
    <dgm:pt modelId="{DA510202-11B1-47B6-8872-AE3BDEBA6680}" type="parTrans" cxnId="{F36921E0-6FFA-4F35-8852-48F15FC6CD5E}">
      <dgm:prSet/>
      <dgm:spPr/>
      <dgm:t>
        <a:bodyPr/>
        <a:lstStyle/>
        <a:p>
          <a:endParaRPr lang="ru-RU"/>
        </a:p>
      </dgm:t>
    </dgm:pt>
    <dgm:pt modelId="{316790A4-8247-415C-AA2A-ED78C026AA5F}" type="sibTrans" cxnId="{F36921E0-6FFA-4F35-8852-48F15FC6CD5E}">
      <dgm:prSet/>
      <dgm:spPr/>
      <dgm:t>
        <a:bodyPr/>
        <a:lstStyle/>
        <a:p>
          <a:endParaRPr lang="ru-RU"/>
        </a:p>
      </dgm:t>
    </dgm:pt>
    <dgm:pt modelId="{6B298489-A0D6-4EB5-8A32-502E5C743127}" type="pres">
      <dgm:prSet presAssocID="{314AA25E-5F8D-4E0B-96C0-29FD5C8C9A7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B0127D-C35E-4158-B1B5-1D3DB7E48D51}" type="pres">
      <dgm:prSet presAssocID="{314AA25E-5F8D-4E0B-96C0-29FD5C8C9A74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DB702BA0-0D30-4CEE-AB55-49CFB8416694}" type="pres">
      <dgm:prSet presAssocID="{314AA25E-5F8D-4E0B-96C0-29FD5C8C9A74}" presName="ThreeNodes_1" presStyleLbl="node1" presStyleIdx="0" presStyleCnt="3" custScaleY="127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98B3BA-F769-4005-B50B-321118898E2E}" type="pres">
      <dgm:prSet presAssocID="{314AA25E-5F8D-4E0B-96C0-29FD5C8C9A7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C36B6-6172-4C3A-A934-A8E02DF59A63}" type="pres">
      <dgm:prSet presAssocID="{314AA25E-5F8D-4E0B-96C0-29FD5C8C9A74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FE041-3C50-4CF8-9D35-F0DC67D36B43}" type="pres">
      <dgm:prSet presAssocID="{314AA25E-5F8D-4E0B-96C0-29FD5C8C9A7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83F1C-7943-4EF7-B2EE-C8F675FC97BD}" type="pres">
      <dgm:prSet presAssocID="{314AA25E-5F8D-4E0B-96C0-29FD5C8C9A7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F410B8-B3BE-483D-8CCC-22F8416A831C}" type="pres">
      <dgm:prSet presAssocID="{314AA25E-5F8D-4E0B-96C0-29FD5C8C9A7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1F1DE6-5BBD-48D4-80A0-4793B0BCF598}" type="pres">
      <dgm:prSet presAssocID="{314AA25E-5F8D-4E0B-96C0-29FD5C8C9A7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20022-355C-4965-A5B7-24C7AB341ADF}" type="pres">
      <dgm:prSet presAssocID="{314AA25E-5F8D-4E0B-96C0-29FD5C8C9A7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D4097D-6025-4A5C-BDD9-CE4C652A1D45}" srcId="{314AA25E-5F8D-4E0B-96C0-29FD5C8C9A74}" destId="{28FDBC97-B322-44F9-AE29-4455FB132E7C}" srcOrd="0" destOrd="0" parTransId="{1C690541-99D7-4250-A94B-18363BCE0313}" sibTransId="{7631F26D-5351-4EAE-921B-74D83180EBB7}"/>
    <dgm:cxn modelId="{531DDCF5-0EA3-4E28-9052-EF3B62FFB996}" type="presOf" srcId="{28FDBC97-B322-44F9-AE29-4455FB132E7C}" destId="{DB702BA0-0D30-4CEE-AB55-49CFB8416694}" srcOrd="0" destOrd="0" presId="urn:microsoft.com/office/officeart/2005/8/layout/vProcess5"/>
    <dgm:cxn modelId="{71DDF7F8-16FB-41C8-8442-D2A8D3A8512A}" type="presOf" srcId="{1C1629AD-2FEB-491D-B124-36FCE5318D1A}" destId="{EE1C36B6-6172-4C3A-A934-A8E02DF59A63}" srcOrd="0" destOrd="0" presId="urn:microsoft.com/office/officeart/2005/8/layout/vProcess5"/>
    <dgm:cxn modelId="{7C8AF1A5-CF12-4192-B0B2-D9186FE9D8E4}" type="presOf" srcId="{7631F26D-5351-4EAE-921B-74D83180EBB7}" destId="{C1AFE041-3C50-4CF8-9D35-F0DC67D36B43}" srcOrd="0" destOrd="0" presId="urn:microsoft.com/office/officeart/2005/8/layout/vProcess5"/>
    <dgm:cxn modelId="{8FAA9F8F-33FE-4830-9777-FF37A7C4E645}" type="presOf" srcId="{1C1629AD-2FEB-491D-B124-36FCE5318D1A}" destId="{34A20022-355C-4965-A5B7-24C7AB341ADF}" srcOrd="1" destOrd="0" presId="urn:microsoft.com/office/officeart/2005/8/layout/vProcess5"/>
    <dgm:cxn modelId="{F36921E0-6FFA-4F35-8852-48F15FC6CD5E}" srcId="{314AA25E-5F8D-4E0B-96C0-29FD5C8C9A74}" destId="{1C1629AD-2FEB-491D-B124-36FCE5318D1A}" srcOrd="2" destOrd="0" parTransId="{DA510202-11B1-47B6-8872-AE3BDEBA6680}" sibTransId="{316790A4-8247-415C-AA2A-ED78C026AA5F}"/>
    <dgm:cxn modelId="{F3CD4F6A-02A8-478D-AA80-FC87FADFAA2D}" type="presOf" srcId="{314AA25E-5F8D-4E0B-96C0-29FD5C8C9A74}" destId="{6B298489-A0D6-4EB5-8A32-502E5C743127}" srcOrd="0" destOrd="0" presId="urn:microsoft.com/office/officeart/2005/8/layout/vProcess5"/>
    <dgm:cxn modelId="{FCF93F88-AA4B-4ABA-95A4-581FBF4515D0}" srcId="{314AA25E-5F8D-4E0B-96C0-29FD5C8C9A74}" destId="{FB038A8B-ACC4-41DB-9C05-2EE50F056BC4}" srcOrd="1" destOrd="0" parTransId="{342122BD-C9B9-4FA6-9CA8-7614067C0A2E}" sibTransId="{711D5891-40C0-4660-A1F4-2E7C42C7D01E}"/>
    <dgm:cxn modelId="{DD7CB473-13F4-45B5-8E23-05C48C74F31B}" type="presOf" srcId="{711D5891-40C0-4660-A1F4-2E7C42C7D01E}" destId="{B9383F1C-7943-4EF7-B2EE-C8F675FC97BD}" srcOrd="0" destOrd="0" presId="urn:microsoft.com/office/officeart/2005/8/layout/vProcess5"/>
    <dgm:cxn modelId="{A08C85DE-AD37-4FC1-BAF2-553B25D3AD52}" type="presOf" srcId="{FB038A8B-ACC4-41DB-9C05-2EE50F056BC4}" destId="{CD1F1DE6-5BBD-48D4-80A0-4793B0BCF598}" srcOrd="1" destOrd="0" presId="urn:microsoft.com/office/officeart/2005/8/layout/vProcess5"/>
    <dgm:cxn modelId="{2090BBDA-4191-4B10-9BDD-9EDB4C6910F1}" type="presOf" srcId="{28FDBC97-B322-44F9-AE29-4455FB132E7C}" destId="{F4F410B8-B3BE-483D-8CCC-22F8416A831C}" srcOrd="1" destOrd="0" presId="urn:microsoft.com/office/officeart/2005/8/layout/vProcess5"/>
    <dgm:cxn modelId="{85754CD0-6B1D-4573-8520-AD07387CB6A0}" type="presOf" srcId="{FB038A8B-ACC4-41DB-9C05-2EE50F056BC4}" destId="{BC98B3BA-F769-4005-B50B-321118898E2E}" srcOrd="0" destOrd="0" presId="urn:microsoft.com/office/officeart/2005/8/layout/vProcess5"/>
    <dgm:cxn modelId="{4BDD8895-7A56-4B07-A1EF-7048DED68189}" type="presParOf" srcId="{6B298489-A0D6-4EB5-8A32-502E5C743127}" destId="{F4B0127D-C35E-4158-B1B5-1D3DB7E48D51}" srcOrd="0" destOrd="0" presId="urn:microsoft.com/office/officeart/2005/8/layout/vProcess5"/>
    <dgm:cxn modelId="{A5EEC0B4-C8A0-47A2-BD46-1FB4F0A50D51}" type="presParOf" srcId="{6B298489-A0D6-4EB5-8A32-502E5C743127}" destId="{DB702BA0-0D30-4CEE-AB55-49CFB8416694}" srcOrd="1" destOrd="0" presId="urn:microsoft.com/office/officeart/2005/8/layout/vProcess5"/>
    <dgm:cxn modelId="{81495689-F08A-46DD-8CEB-609900E4E277}" type="presParOf" srcId="{6B298489-A0D6-4EB5-8A32-502E5C743127}" destId="{BC98B3BA-F769-4005-B50B-321118898E2E}" srcOrd="2" destOrd="0" presId="urn:microsoft.com/office/officeart/2005/8/layout/vProcess5"/>
    <dgm:cxn modelId="{3BA95162-E7BB-47D0-B70B-6C3999E65F6E}" type="presParOf" srcId="{6B298489-A0D6-4EB5-8A32-502E5C743127}" destId="{EE1C36B6-6172-4C3A-A934-A8E02DF59A63}" srcOrd="3" destOrd="0" presId="urn:microsoft.com/office/officeart/2005/8/layout/vProcess5"/>
    <dgm:cxn modelId="{22B85705-149A-4D2B-A364-A33D2681B27C}" type="presParOf" srcId="{6B298489-A0D6-4EB5-8A32-502E5C743127}" destId="{C1AFE041-3C50-4CF8-9D35-F0DC67D36B43}" srcOrd="4" destOrd="0" presId="urn:microsoft.com/office/officeart/2005/8/layout/vProcess5"/>
    <dgm:cxn modelId="{D129C881-3D71-492B-8EB9-29F18D010A68}" type="presParOf" srcId="{6B298489-A0D6-4EB5-8A32-502E5C743127}" destId="{B9383F1C-7943-4EF7-B2EE-C8F675FC97BD}" srcOrd="5" destOrd="0" presId="urn:microsoft.com/office/officeart/2005/8/layout/vProcess5"/>
    <dgm:cxn modelId="{6070C603-18CA-41C6-8BF9-EE7D9F26F6B7}" type="presParOf" srcId="{6B298489-A0D6-4EB5-8A32-502E5C743127}" destId="{F4F410B8-B3BE-483D-8CCC-22F8416A831C}" srcOrd="6" destOrd="0" presId="urn:microsoft.com/office/officeart/2005/8/layout/vProcess5"/>
    <dgm:cxn modelId="{DBC03C51-55D7-4BAC-9459-1F2A3E073A48}" type="presParOf" srcId="{6B298489-A0D6-4EB5-8A32-502E5C743127}" destId="{CD1F1DE6-5BBD-48D4-80A0-4793B0BCF598}" srcOrd="7" destOrd="0" presId="urn:microsoft.com/office/officeart/2005/8/layout/vProcess5"/>
    <dgm:cxn modelId="{F564A781-5FEB-4F1A-9751-E7FDD6738C29}" type="presParOf" srcId="{6B298489-A0D6-4EB5-8A32-502E5C743127}" destId="{34A20022-355C-4965-A5B7-24C7AB341AD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8CCDFF-EDD8-416F-A7AA-3118F365511C}" type="doc">
      <dgm:prSet loTypeId="urn:microsoft.com/office/officeart/2005/8/layout/hProcess10#1" loCatId="picture" qsTypeId="urn:microsoft.com/office/officeart/2005/8/quickstyle/3d2" qsCatId="3D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C121D270-1298-423E-9E94-AC2BE1C7E8EE}">
      <dgm:prSet phldrT="[Текст]" custT="1"/>
      <dgm:spPr/>
      <dgm:t>
        <a:bodyPr/>
        <a:lstStyle/>
        <a:p>
          <a:pPr algn="ctr"/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0354B145-2CE7-4EE7-91DC-1B2734FFB28F}" type="parTrans" cxnId="{4E425A9F-9C6F-4E29-9BC2-78295722EF40}">
      <dgm:prSet/>
      <dgm:spPr/>
      <dgm:t>
        <a:bodyPr/>
        <a:lstStyle/>
        <a:p>
          <a:endParaRPr lang="ru-RU"/>
        </a:p>
      </dgm:t>
    </dgm:pt>
    <dgm:pt modelId="{A272A761-16FF-4422-AEAC-8CF81E84CB7D}" type="sibTrans" cxnId="{4E425A9F-9C6F-4E29-9BC2-78295722EF40}">
      <dgm:prSet/>
      <dgm:spPr/>
      <dgm:t>
        <a:bodyPr/>
        <a:lstStyle/>
        <a:p>
          <a:endParaRPr lang="ru-RU"/>
        </a:p>
      </dgm:t>
    </dgm:pt>
    <dgm:pt modelId="{2A7A26B0-82D3-47E8-98B6-EA8199AD1DFA}">
      <dgm:prSet phldrT="[Текст]" custT="1"/>
      <dgm:spPr/>
      <dgm:t>
        <a:bodyPr/>
        <a:lstStyle/>
        <a:p>
          <a:r>
            <a:rPr lang="ru-RU" sz="1600" b="1" dirty="0" smtClean="0">
              <a:latin typeface="Cambria" panose="02040503050406030204" pitchFamily="18" charset="0"/>
              <a:ea typeface="Cambria" panose="02040503050406030204" pitchFamily="18" charset="0"/>
            </a:rPr>
            <a:t>Прекратить обработку  и уничтожить </a:t>
          </a:r>
          <a:r>
            <a:rPr lang="ru-RU" sz="1600" b="1" dirty="0" err="1" smtClean="0">
              <a:latin typeface="Cambria" panose="02040503050406030204" pitchFamily="18" charset="0"/>
              <a:ea typeface="Cambria" panose="02040503050406030204" pitchFamily="18" charset="0"/>
            </a:rPr>
            <a:t>ПДн</a:t>
          </a:r>
          <a:r>
            <a:rPr lang="ru-RU" sz="1600" b="1" dirty="0" smtClean="0">
              <a:latin typeface="Cambria" panose="02040503050406030204" pitchFamily="18" charset="0"/>
              <a:ea typeface="Cambria" panose="02040503050406030204" pitchFamily="18" charset="0"/>
            </a:rPr>
            <a:t> (30 дней) в случае достижения цели обработки </a:t>
          </a:r>
          <a:r>
            <a:rPr lang="ru-RU" sz="1600" b="1" dirty="0" err="1" smtClean="0">
              <a:latin typeface="Cambria" panose="02040503050406030204" pitchFamily="18" charset="0"/>
              <a:ea typeface="Cambria" panose="02040503050406030204" pitchFamily="18" charset="0"/>
            </a:rPr>
            <a:t>ПДн</a:t>
          </a:r>
          <a:r>
            <a:rPr lang="ru-RU" sz="1600" b="1" dirty="0" smtClean="0">
              <a:latin typeface="Cambria" panose="02040503050406030204" pitchFamily="18" charset="0"/>
              <a:ea typeface="Cambria" panose="02040503050406030204" pitchFamily="18" charset="0"/>
            </a:rPr>
            <a:t>.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B45A2D42-3D3F-4D49-8BD4-1E3F066FB5C0}" type="parTrans" cxnId="{698A790E-6656-44AF-8DF5-F0112C06DB75}">
      <dgm:prSet/>
      <dgm:spPr/>
      <dgm:t>
        <a:bodyPr/>
        <a:lstStyle/>
        <a:p>
          <a:endParaRPr lang="ru-RU"/>
        </a:p>
      </dgm:t>
    </dgm:pt>
    <dgm:pt modelId="{6F463262-4132-44B8-8209-17CE5144B8EC}" type="sibTrans" cxnId="{698A790E-6656-44AF-8DF5-F0112C06DB75}">
      <dgm:prSet/>
      <dgm:spPr/>
      <dgm:t>
        <a:bodyPr/>
        <a:lstStyle/>
        <a:p>
          <a:endParaRPr lang="ru-RU"/>
        </a:p>
      </dgm:t>
    </dgm:pt>
    <dgm:pt modelId="{16FD891E-B945-4D91-986F-E6CE424FDBEC}">
      <dgm:prSet phldrT="[Текст]" custT="1"/>
      <dgm:spPr/>
      <dgm:t>
        <a:bodyPr/>
        <a:lstStyle/>
        <a:p>
          <a:pPr algn="ctr"/>
          <a:r>
            <a:rPr lang="ru-RU" sz="1600" b="1" dirty="0" smtClean="0">
              <a:latin typeface="Cambria" panose="02040503050406030204" pitchFamily="18" charset="0"/>
              <a:ea typeface="Cambria" panose="02040503050406030204" pitchFamily="18" charset="0"/>
            </a:rPr>
            <a:t>Прекратить неправомерную обработку </a:t>
          </a:r>
          <a:r>
            <a:rPr lang="ru-RU" sz="1600" b="1" dirty="0" err="1" smtClean="0">
              <a:latin typeface="Cambria" panose="02040503050406030204" pitchFamily="18" charset="0"/>
              <a:ea typeface="Cambria" panose="02040503050406030204" pitchFamily="18" charset="0"/>
            </a:rPr>
            <a:t>ПДн</a:t>
          </a:r>
          <a:r>
            <a:rPr lang="ru-RU" sz="1600" b="1" dirty="0" smtClean="0">
              <a:latin typeface="Cambria" panose="02040503050406030204" pitchFamily="18" charset="0"/>
              <a:ea typeface="Cambria" panose="02040503050406030204" pitchFamily="18" charset="0"/>
            </a:rPr>
            <a:t> (3 рабочих дня) с даты выявления. </a:t>
          </a:r>
          <a:r>
            <a:rPr lang="ru-RU" sz="1600" b="1" dirty="0" smtClean="0">
              <a:latin typeface="Cambria" panose="02040503050406030204" pitchFamily="18" charset="0"/>
              <a:cs typeface="Arial" pitchFamily="34" charset="0"/>
            </a:rPr>
            <a:t>Уничтожить </a:t>
          </a:r>
          <a:r>
            <a:rPr lang="ru-RU" sz="1600" b="1" dirty="0" err="1" smtClean="0">
              <a:latin typeface="Cambria" panose="02040503050406030204" pitchFamily="18" charset="0"/>
              <a:cs typeface="Arial" pitchFamily="34" charset="0"/>
            </a:rPr>
            <a:t>ПДн</a:t>
          </a:r>
          <a:r>
            <a:rPr lang="ru-RU" sz="1600" b="1" dirty="0" smtClean="0">
              <a:latin typeface="Cambria" panose="02040503050406030204" pitchFamily="18" charset="0"/>
              <a:cs typeface="Arial" pitchFamily="34" charset="0"/>
            </a:rPr>
            <a:t> (10 рабочих дней), если обеспечить правомерность невозможно.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BFF7E111-511E-47D3-B5D6-EE4B492F3028}" type="sibTrans" cxnId="{0B90358E-A980-44A1-B8F0-021383A8FEC4}">
      <dgm:prSet/>
      <dgm:spPr/>
      <dgm:t>
        <a:bodyPr/>
        <a:lstStyle/>
        <a:p>
          <a:endParaRPr lang="ru-RU"/>
        </a:p>
      </dgm:t>
    </dgm:pt>
    <dgm:pt modelId="{5286EE9A-6D5F-4EBD-8E04-2FECEF9044A7}" type="parTrans" cxnId="{0B90358E-A980-44A1-B8F0-021383A8FEC4}">
      <dgm:prSet/>
      <dgm:spPr/>
      <dgm:t>
        <a:bodyPr/>
        <a:lstStyle/>
        <a:p>
          <a:endParaRPr lang="ru-RU"/>
        </a:p>
      </dgm:t>
    </dgm:pt>
    <dgm:pt modelId="{36E4C119-699A-4A8B-8FD5-B3E21F999A72}">
      <dgm:prSet phldrT="[Текст]" custT="1"/>
      <dgm:spPr/>
      <dgm:t>
        <a:bodyPr/>
        <a:lstStyle/>
        <a:p>
          <a:pPr algn="ctr"/>
          <a:r>
            <a:rPr lang="ru-RU" sz="1600" b="1" dirty="0" smtClean="0">
              <a:latin typeface="Cambria" panose="02040503050406030204" pitchFamily="18" charset="0"/>
              <a:ea typeface="Cambria" panose="02040503050406030204" pitchFamily="18" charset="0"/>
            </a:rPr>
            <a:t>Осуществить блокирование неправомерно обрабатываемых, неточных </a:t>
          </a:r>
          <a:r>
            <a:rPr lang="ru-RU" sz="1600" b="1" dirty="0" err="1" smtClean="0">
              <a:latin typeface="Cambria" panose="02040503050406030204" pitchFamily="18" charset="0"/>
              <a:ea typeface="Cambria" panose="02040503050406030204" pitchFamily="18" charset="0"/>
            </a:rPr>
            <a:t>ПДн</a:t>
          </a:r>
          <a:r>
            <a:rPr lang="ru-RU" sz="1600" b="1" dirty="0" smtClean="0">
              <a:latin typeface="Cambria" panose="02040503050406030204" pitchFamily="18" charset="0"/>
              <a:ea typeface="Cambria" panose="02040503050406030204" pitchFamily="18" charset="0"/>
            </a:rPr>
            <a:t>  на период проверки и при подтверждении неточности уточнить (7 рабочих дней).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3B0F3745-8CDC-4FFD-B5C2-4543DD0A1FE5}" type="sibTrans" cxnId="{1814F93B-FF10-4981-A428-0A8CCAD19E09}">
      <dgm:prSet/>
      <dgm:spPr/>
      <dgm:t>
        <a:bodyPr/>
        <a:lstStyle/>
        <a:p>
          <a:endParaRPr lang="ru-RU"/>
        </a:p>
      </dgm:t>
    </dgm:pt>
    <dgm:pt modelId="{81344538-0C0F-4A79-BFF1-AC6D5AB07B40}" type="parTrans" cxnId="{1814F93B-FF10-4981-A428-0A8CCAD19E09}">
      <dgm:prSet/>
      <dgm:spPr/>
      <dgm:t>
        <a:bodyPr/>
        <a:lstStyle/>
        <a:p>
          <a:endParaRPr lang="ru-RU"/>
        </a:p>
      </dgm:t>
    </dgm:pt>
    <dgm:pt modelId="{BFE3E990-F722-4E8C-B9C4-D1FBCBED6AB4}" type="pres">
      <dgm:prSet presAssocID="{958CCDFF-EDD8-416F-A7AA-3118F365511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E8CAC3-2B08-4779-9D4F-802EEC2AAA80}" type="pres">
      <dgm:prSet presAssocID="{36E4C119-699A-4A8B-8FD5-B3E21F999A72}" presName="composite" presStyleCnt="0"/>
      <dgm:spPr/>
      <dgm:t>
        <a:bodyPr/>
        <a:lstStyle/>
        <a:p>
          <a:endParaRPr lang="ru-RU"/>
        </a:p>
      </dgm:t>
    </dgm:pt>
    <dgm:pt modelId="{49E9E0E8-2D97-4692-9DE6-0AD312B2626F}" type="pres">
      <dgm:prSet presAssocID="{36E4C119-699A-4A8B-8FD5-B3E21F999A72}" presName="imagSh" presStyleLbl="bgImgPlace1" presStyleIdx="0" presStyleCnt="3" custLinFactNeighborX="2099" custLinFactNeighborY="-15217"/>
      <dgm:spPr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 xmlns="">
                  <a14:imgLayer r:embed="rId2">
                    <a14:imgEffect>
                      <a14:artisticPlasticWrap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37437D-F7A3-4009-9BF5-71B0A66DA59C}" type="pres">
      <dgm:prSet presAssocID="{36E4C119-699A-4A8B-8FD5-B3E21F999A72}" presName="txNode" presStyleLbl="node1" presStyleIdx="0" presStyleCnt="3" custScaleX="133961" custScaleY="118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57F39-D177-47AD-A0FA-AA7619934E30}" type="pres">
      <dgm:prSet presAssocID="{3B0F3745-8CDC-4FFD-B5C2-4543DD0A1FE5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EE00E89-E74A-41D6-AD3F-4AF59E55B2E0}" type="pres">
      <dgm:prSet presAssocID="{3B0F3745-8CDC-4FFD-B5C2-4543DD0A1FE5}" presName="connTx" presStyleLbl="sibTrans2D1" presStyleIdx="0" presStyleCnt="2"/>
      <dgm:spPr/>
      <dgm:t>
        <a:bodyPr/>
        <a:lstStyle/>
        <a:p>
          <a:endParaRPr lang="ru-RU"/>
        </a:p>
      </dgm:t>
    </dgm:pt>
    <dgm:pt modelId="{6700CDCE-815D-46B4-A91F-28F05D5A6001}" type="pres">
      <dgm:prSet presAssocID="{16FD891E-B945-4D91-986F-E6CE424FDBEC}" presName="composite" presStyleCnt="0"/>
      <dgm:spPr/>
      <dgm:t>
        <a:bodyPr/>
        <a:lstStyle/>
        <a:p>
          <a:endParaRPr lang="ru-RU"/>
        </a:p>
      </dgm:t>
    </dgm:pt>
    <dgm:pt modelId="{A382E45D-FD63-40FD-B748-051C421DE5DB}" type="pres">
      <dgm:prSet presAssocID="{16FD891E-B945-4D91-986F-E6CE424FDBEC}" presName="imagSh" presStyleLbl="bgImgPlace1" presStyleIdx="1" presStyleCnt="3" custLinFactNeighborX="-5247" custLinFactNeighborY="-15217"/>
      <dgm:spPr>
        <a:blipFill>
          <a:blip xmlns:r="http://schemas.openxmlformats.org/officeDocument/2006/relationships"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4000" r="-54000"/>
          </a:stretch>
        </a:blipFill>
      </dgm:spPr>
      <dgm:t>
        <a:bodyPr/>
        <a:lstStyle/>
        <a:p>
          <a:endParaRPr lang="ru-RU"/>
        </a:p>
      </dgm:t>
    </dgm:pt>
    <dgm:pt modelId="{B503BADC-ABD9-46B1-ACD6-C709A5CF9E64}" type="pres">
      <dgm:prSet presAssocID="{16FD891E-B945-4D91-986F-E6CE424FDBEC}" presName="txNode" presStyleLbl="node1" presStyleIdx="1" presStyleCnt="3" custScaleX="152368" custScaleY="1186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AE898A-437F-43BA-AE53-22C6664778AF}" type="pres">
      <dgm:prSet presAssocID="{BFF7E111-511E-47D3-B5D6-EE4B492F302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95D5475-D3E7-490A-A840-87C15F28BDAE}" type="pres">
      <dgm:prSet presAssocID="{BFF7E111-511E-47D3-B5D6-EE4B492F3028}" presName="connTx" presStyleLbl="sibTrans2D1" presStyleIdx="1" presStyleCnt="2"/>
      <dgm:spPr/>
      <dgm:t>
        <a:bodyPr/>
        <a:lstStyle/>
        <a:p>
          <a:endParaRPr lang="ru-RU"/>
        </a:p>
      </dgm:t>
    </dgm:pt>
    <dgm:pt modelId="{3D484669-7661-4BB4-9EA5-15F91347898F}" type="pres">
      <dgm:prSet presAssocID="{2A7A26B0-82D3-47E8-98B6-EA8199AD1DFA}" presName="composite" presStyleCnt="0"/>
      <dgm:spPr/>
      <dgm:t>
        <a:bodyPr/>
        <a:lstStyle/>
        <a:p>
          <a:endParaRPr lang="ru-RU"/>
        </a:p>
      </dgm:t>
    </dgm:pt>
    <dgm:pt modelId="{C8FE3441-8DC8-4073-8BBD-69F42A669BB8}" type="pres">
      <dgm:prSet presAssocID="{2A7A26B0-82D3-47E8-98B6-EA8199AD1DFA}" presName="imagSh" presStyleLbl="bgImgPlace1" presStyleIdx="2" presStyleCnt="3" custLinFactNeighborY="-15742"/>
      <dgm:spPr>
        <a:blipFill>
          <a:blip xmlns:r="http://schemas.openxmlformats.org/officeDocument/2006/relationships"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5000" r="-45000"/>
          </a:stretch>
        </a:blipFill>
      </dgm:spPr>
      <dgm:t>
        <a:bodyPr/>
        <a:lstStyle/>
        <a:p>
          <a:endParaRPr lang="ru-RU"/>
        </a:p>
      </dgm:t>
    </dgm:pt>
    <dgm:pt modelId="{A3196211-D2E2-4F48-8EF8-57BB7CC52868}" type="pres">
      <dgm:prSet presAssocID="{2A7A26B0-82D3-47E8-98B6-EA8199AD1DFA}" presName="txNode" presStyleLbl="node1" presStyleIdx="2" presStyleCnt="3" custScaleX="127487" custScaleY="1181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2C890B-20C1-40E5-8796-C614A839463C}" type="presOf" srcId="{C121D270-1298-423E-9E94-AC2BE1C7E8EE}" destId="{B503BADC-ABD9-46B1-ACD6-C709A5CF9E64}" srcOrd="0" destOrd="1" presId="urn:microsoft.com/office/officeart/2005/8/layout/hProcess10#1"/>
    <dgm:cxn modelId="{4E425A9F-9C6F-4E29-9BC2-78295722EF40}" srcId="{16FD891E-B945-4D91-986F-E6CE424FDBEC}" destId="{C121D270-1298-423E-9E94-AC2BE1C7E8EE}" srcOrd="0" destOrd="0" parTransId="{0354B145-2CE7-4EE7-91DC-1B2734FFB28F}" sibTransId="{A272A761-16FF-4422-AEAC-8CF81E84CB7D}"/>
    <dgm:cxn modelId="{54BD95AC-51E0-4F06-A63E-60DE959123A2}" type="presOf" srcId="{16FD891E-B945-4D91-986F-E6CE424FDBEC}" destId="{B503BADC-ABD9-46B1-ACD6-C709A5CF9E64}" srcOrd="0" destOrd="0" presId="urn:microsoft.com/office/officeart/2005/8/layout/hProcess10#1"/>
    <dgm:cxn modelId="{1814F93B-FF10-4981-A428-0A8CCAD19E09}" srcId="{958CCDFF-EDD8-416F-A7AA-3118F365511C}" destId="{36E4C119-699A-4A8B-8FD5-B3E21F999A72}" srcOrd="0" destOrd="0" parTransId="{81344538-0C0F-4A79-BFF1-AC6D5AB07B40}" sibTransId="{3B0F3745-8CDC-4FFD-B5C2-4543DD0A1FE5}"/>
    <dgm:cxn modelId="{09D53C45-AD28-4A7F-8904-D8727E47ADA0}" type="presOf" srcId="{36E4C119-699A-4A8B-8FD5-B3E21F999A72}" destId="{ED37437D-F7A3-4009-9BF5-71B0A66DA59C}" srcOrd="0" destOrd="0" presId="urn:microsoft.com/office/officeart/2005/8/layout/hProcess10#1"/>
    <dgm:cxn modelId="{698A790E-6656-44AF-8DF5-F0112C06DB75}" srcId="{958CCDFF-EDD8-416F-A7AA-3118F365511C}" destId="{2A7A26B0-82D3-47E8-98B6-EA8199AD1DFA}" srcOrd="2" destOrd="0" parTransId="{B45A2D42-3D3F-4D49-8BD4-1E3F066FB5C0}" sibTransId="{6F463262-4132-44B8-8209-17CE5144B8EC}"/>
    <dgm:cxn modelId="{E91A0DF3-DC41-480B-8AC6-0849C1D24FB3}" type="presOf" srcId="{958CCDFF-EDD8-416F-A7AA-3118F365511C}" destId="{BFE3E990-F722-4E8C-B9C4-D1FBCBED6AB4}" srcOrd="0" destOrd="0" presId="urn:microsoft.com/office/officeart/2005/8/layout/hProcess10#1"/>
    <dgm:cxn modelId="{63C09CE9-3165-4F04-83D2-44296D23892A}" type="presOf" srcId="{3B0F3745-8CDC-4FFD-B5C2-4543DD0A1FE5}" destId="{9FD57F39-D177-47AD-A0FA-AA7619934E30}" srcOrd="0" destOrd="0" presId="urn:microsoft.com/office/officeart/2005/8/layout/hProcess10#1"/>
    <dgm:cxn modelId="{97B03D70-C927-4C86-9DC4-D7075F4210F6}" type="presOf" srcId="{BFF7E111-511E-47D3-B5D6-EE4B492F3028}" destId="{E95D5475-D3E7-490A-A840-87C15F28BDAE}" srcOrd="1" destOrd="0" presId="urn:microsoft.com/office/officeart/2005/8/layout/hProcess10#1"/>
    <dgm:cxn modelId="{F1CC140D-310B-4179-8189-B587AE4034ED}" type="presOf" srcId="{2A7A26B0-82D3-47E8-98B6-EA8199AD1DFA}" destId="{A3196211-D2E2-4F48-8EF8-57BB7CC52868}" srcOrd="0" destOrd="0" presId="urn:microsoft.com/office/officeart/2005/8/layout/hProcess10#1"/>
    <dgm:cxn modelId="{56032082-0F4D-42A3-96A5-F28C4A0B105B}" type="presOf" srcId="{3B0F3745-8CDC-4FFD-B5C2-4543DD0A1FE5}" destId="{8EE00E89-E74A-41D6-AD3F-4AF59E55B2E0}" srcOrd="1" destOrd="0" presId="urn:microsoft.com/office/officeart/2005/8/layout/hProcess10#1"/>
    <dgm:cxn modelId="{0B90358E-A980-44A1-B8F0-021383A8FEC4}" srcId="{958CCDFF-EDD8-416F-A7AA-3118F365511C}" destId="{16FD891E-B945-4D91-986F-E6CE424FDBEC}" srcOrd="1" destOrd="0" parTransId="{5286EE9A-6D5F-4EBD-8E04-2FECEF9044A7}" sibTransId="{BFF7E111-511E-47D3-B5D6-EE4B492F3028}"/>
    <dgm:cxn modelId="{316C325B-6F41-4FA5-83CE-252EA19AAB6B}" type="presOf" srcId="{BFF7E111-511E-47D3-B5D6-EE4B492F3028}" destId="{32AE898A-437F-43BA-AE53-22C6664778AF}" srcOrd="0" destOrd="0" presId="urn:microsoft.com/office/officeart/2005/8/layout/hProcess10#1"/>
    <dgm:cxn modelId="{2B5BB25A-67DC-43CE-A1B0-46D2D1DE9D3E}" type="presParOf" srcId="{BFE3E990-F722-4E8C-B9C4-D1FBCBED6AB4}" destId="{A2E8CAC3-2B08-4779-9D4F-802EEC2AAA80}" srcOrd="0" destOrd="0" presId="urn:microsoft.com/office/officeart/2005/8/layout/hProcess10#1"/>
    <dgm:cxn modelId="{CCA0CF8E-5D5A-4553-9D3A-9DC4F1B4E70F}" type="presParOf" srcId="{A2E8CAC3-2B08-4779-9D4F-802EEC2AAA80}" destId="{49E9E0E8-2D97-4692-9DE6-0AD312B2626F}" srcOrd="0" destOrd="0" presId="urn:microsoft.com/office/officeart/2005/8/layout/hProcess10#1"/>
    <dgm:cxn modelId="{7B5D0EF9-CD11-4C1D-9168-82EE3BB9D8E3}" type="presParOf" srcId="{A2E8CAC3-2B08-4779-9D4F-802EEC2AAA80}" destId="{ED37437D-F7A3-4009-9BF5-71B0A66DA59C}" srcOrd="1" destOrd="0" presId="urn:microsoft.com/office/officeart/2005/8/layout/hProcess10#1"/>
    <dgm:cxn modelId="{AE6EA15D-B0E8-4809-8E84-C77F4385E662}" type="presParOf" srcId="{BFE3E990-F722-4E8C-B9C4-D1FBCBED6AB4}" destId="{9FD57F39-D177-47AD-A0FA-AA7619934E30}" srcOrd="1" destOrd="0" presId="urn:microsoft.com/office/officeart/2005/8/layout/hProcess10#1"/>
    <dgm:cxn modelId="{1F19ABEB-180B-4D9F-A065-4D4277B7239C}" type="presParOf" srcId="{9FD57F39-D177-47AD-A0FA-AA7619934E30}" destId="{8EE00E89-E74A-41D6-AD3F-4AF59E55B2E0}" srcOrd="0" destOrd="0" presId="urn:microsoft.com/office/officeart/2005/8/layout/hProcess10#1"/>
    <dgm:cxn modelId="{BFC77541-44B9-4EB5-9C91-0A3F1E4EB605}" type="presParOf" srcId="{BFE3E990-F722-4E8C-B9C4-D1FBCBED6AB4}" destId="{6700CDCE-815D-46B4-A91F-28F05D5A6001}" srcOrd="2" destOrd="0" presId="urn:microsoft.com/office/officeart/2005/8/layout/hProcess10#1"/>
    <dgm:cxn modelId="{929D1371-46F2-4F10-8D41-4E5155332AEB}" type="presParOf" srcId="{6700CDCE-815D-46B4-A91F-28F05D5A6001}" destId="{A382E45D-FD63-40FD-B748-051C421DE5DB}" srcOrd="0" destOrd="0" presId="urn:microsoft.com/office/officeart/2005/8/layout/hProcess10#1"/>
    <dgm:cxn modelId="{5E898B7F-50C0-4092-83C8-66C3DA5E8139}" type="presParOf" srcId="{6700CDCE-815D-46B4-A91F-28F05D5A6001}" destId="{B503BADC-ABD9-46B1-ACD6-C709A5CF9E64}" srcOrd="1" destOrd="0" presId="urn:microsoft.com/office/officeart/2005/8/layout/hProcess10#1"/>
    <dgm:cxn modelId="{13CB1E0C-0541-4ABF-ACA6-029F1244B9AE}" type="presParOf" srcId="{BFE3E990-F722-4E8C-B9C4-D1FBCBED6AB4}" destId="{32AE898A-437F-43BA-AE53-22C6664778AF}" srcOrd="3" destOrd="0" presId="urn:microsoft.com/office/officeart/2005/8/layout/hProcess10#1"/>
    <dgm:cxn modelId="{686F2F10-37FE-4AE3-B17F-9512C3BE7C5D}" type="presParOf" srcId="{32AE898A-437F-43BA-AE53-22C6664778AF}" destId="{E95D5475-D3E7-490A-A840-87C15F28BDAE}" srcOrd="0" destOrd="0" presId="urn:microsoft.com/office/officeart/2005/8/layout/hProcess10#1"/>
    <dgm:cxn modelId="{4D92E4A6-CD56-458F-A52F-9D93D4AE220D}" type="presParOf" srcId="{BFE3E990-F722-4E8C-B9C4-D1FBCBED6AB4}" destId="{3D484669-7661-4BB4-9EA5-15F91347898F}" srcOrd="4" destOrd="0" presId="urn:microsoft.com/office/officeart/2005/8/layout/hProcess10#1"/>
    <dgm:cxn modelId="{45DA8E92-8DD7-4AFB-8EF9-59094F411A0B}" type="presParOf" srcId="{3D484669-7661-4BB4-9EA5-15F91347898F}" destId="{C8FE3441-8DC8-4073-8BBD-69F42A669BB8}" srcOrd="0" destOrd="0" presId="urn:microsoft.com/office/officeart/2005/8/layout/hProcess10#1"/>
    <dgm:cxn modelId="{6DBF0A38-EBE1-4337-AD97-A4A270B52D9D}" type="presParOf" srcId="{3D484669-7661-4BB4-9EA5-15F91347898F}" destId="{A3196211-D2E2-4F48-8EF8-57BB7CC52868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DEA31C-4105-486F-92F4-52E403B197E5}">
      <dsp:nvSpPr>
        <dsp:cNvPr id="0" name=""/>
        <dsp:cNvSpPr/>
      </dsp:nvSpPr>
      <dsp:spPr>
        <a:xfrm>
          <a:off x="1" y="0"/>
          <a:ext cx="6339729" cy="3336131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34A1763-A6EE-434F-8757-979C8DE9336A}">
      <dsp:nvSpPr>
        <dsp:cNvPr id="0" name=""/>
        <dsp:cNvSpPr/>
      </dsp:nvSpPr>
      <dsp:spPr>
        <a:xfrm>
          <a:off x="681621" y="771526"/>
          <a:ext cx="4976489" cy="179307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ambria" pitchFamily="18" charset="0"/>
            </a:rPr>
            <a:t>организация приема и обработки обращений и запросов субъектов персональных данных или их представителей и (или) осуществление контроля за приемом и обработкой таких обращений и запросов.</a:t>
          </a:r>
          <a:endParaRPr lang="ru-RU" kern="1200" dirty="0"/>
        </a:p>
      </dsp:txBody>
      <dsp:txXfrm>
        <a:off x="681621" y="771526"/>
        <a:ext cx="4976489" cy="179307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0CD288-4E84-4689-BE3C-44925FFD34C1}">
      <dsp:nvSpPr>
        <dsp:cNvPr id="0" name=""/>
        <dsp:cNvSpPr/>
      </dsp:nvSpPr>
      <dsp:spPr>
        <a:xfrm>
          <a:off x="-4937623" y="-734213"/>
          <a:ext cx="5807649" cy="5807649"/>
        </a:xfrm>
        <a:prstGeom prst="blockArc">
          <a:avLst>
            <a:gd name="adj1" fmla="val 18900000"/>
            <a:gd name="adj2" fmla="val 2700000"/>
            <a:gd name="adj3" fmla="val 372"/>
          </a:avLst>
        </a:pr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4BE5C8-5554-417F-86C1-748EE36F63B7}">
      <dsp:nvSpPr>
        <dsp:cNvPr id="0" name=""/>
        <dsp:cNvSpPr/>
      </dsp:nvSpPr>
      <dsp:spPr>
        <a:xfrm>
          <a:off x="323609" y="61078"/>
          <a:ext cx="5028307" cy="658169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1132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mbria" pitchFamily="18" charset="0"/>
            </a:rPr>
            <a:t>Перечень сведений подлежащих предоставлению субъекту персональных данных</a:t>
          </a:r>
          <a:r>
            <a:rPr lang="ru-RU" sz="1000" kern="1200" dirty="0" smtClean="0"/>
            <a:t>;</a:t>
          </a:r>
          <a:endParaRPr lang="ru-RU" sz="1000" kern="1200" dirty="0"/>
        </a:p>
      </dsp:txBody>
      <dsp:txXfrm>
        <a:off x="323609" y="61078"/>
        <a:ext cx="5028307" cy="658169"/>
      </dsp:txXfrm>
    </dsp:sp>
    <dsp:sp modelId="{3DE2CA0F-F7FC-43E7-800C-78310803C196}">
      <dsp:nvSpPr>
        <dsp:cNvPr id="0" name=""/>
        <dsp:cNvSpPr/>
      </dsp:nvSpPr>
      <dsp:spPr>
        <a:xfrm>
          <a:off x="-5385" y="160123"/>
          <a:ext cx="489971" cy="4899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C411F9-246D-4462-A4D7-2DED1131FA70}">
      <dsp:nvSpPr>
        <dsp:cNvPr id="0" name=""/>
        <dsp:cNvSpPr/>
      </dsp:nvSpPr>
      <dsp:spPr>
        <a:xfrm>
          <a:off x="516804" y="673760"/>
          <a:ext cx="4822042" cy="639319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51041"/>
                <a:satOff val="-732"/>
                <a:lumOff val="4269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51041"/>
                <a:satOff val="-732"/>
                <a:lumOff val="4269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51041"/>
                <a:satOff val="-732"/>
                <a:lumOff val="42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113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mbria" pitchFamily="18" charset="0"/>
            </a:rPr>
            <a:t>Общие требования к оформлению запросов субъектов/представителей;</a:t>
          </a:r>
          <a:endParaRPr lang="ru-RU" sz="1600" b="1" kern="1200" dirty="0">
            <a:latin typeface="Cambria" pitchFamily="18" charset="0"/>
          </a:endParaRPr>
        </a:p>
      </dsp:txBody>
      <dsp:txXfrm>
        <a:off x="516804" y="673760"/>
        <a:ext cx="4822042" cy="639319"/>
      </dsp:txXfrm>
    </dsp:sp>
    <dsp:sp modelId="{156CA0AB-85C4-4C3C-AB62-5FC277F6C110}">
      <dsp:nvSpPr>
        <dsp:cNvPr id="0" name=""/>
        <dsp:cNvSpPr/>
      </dsp:nvSpPr>
      <dsp:spPr>
        <a:xfrm>
          <a:off x="349585" y="748434"/>
          <a:ext cx="489971" cy="4899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51041"/>
              <a:satOff val="-732"/>
              <a:lumOff val="42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BE64D2-4B02-4F7A-824B-6CB221B526E9}">
      <dsp:nvSpPr>
        <dsp:cNvPr id="0" name=""/>
        <dsp:cNvSpPr/>
      </dsp:nvSpPr>
      <dsp:spPr>
        <a:xfrm>
          <a:off x="710207" y="1290537"/>
          <a:ext cx="4629757" cy="581525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02082"/>
                <a:satOff val="-1464"/>
                <a:lumOff val="8538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02082"/>
                <a:satOff val="-1464"/>
                <a:lumOff val="8538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02082"/>
                <a:satOff val="-1464"/>
                <a:lumOff val="85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113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mbria" pitchFamily="18" charset="0"/>
            </a:rPr>
            <a:t>Сроки предоставления информации;</a:t>
          </a:r>
          <a:endParaRPr lang="ru-RU" sz="1600" b="1" kern="1200" dirty="0">
            <a:latin typeface="Cambria" pitchFamily="18" charset="0"/>
          </a:endParaRPr>
        </a:p>
      </dsp:txBody>
      <dsp:txXfrm>
        <a:off x="710207" y="1290537"/>
        <a:ext cx="4629757" cy="581525"/>
      </dsp:txXfrm>
    </dsp:sp>
    <dsp:sp modelId="{B3D549FD-CE04-4566-961C-62A5BA3D07A4}">
      <dsp:nvSpPr>
        <dsp:cNvPr id="0" name=""/>
        <dsp:cNvSpPr/>
      </dsp:nvSpPr>
      <dsp:spPr>
        <a:xfrm>
          <a:off x="544107" y="1336314"/>
          <a:ext cx="489971" cy="4899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102082"/>
              <a:satOff val="-1464"/>
              <a:lumOff val="853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496ACC-F65E-407E-8052-8E255110D899}">
      <dsp:nvSpPr>
        <dsp:cNvPr id="0" name=""/>
        <dsp:cNvSpPr/>
      </dsp:nvSpPr>
      <dsp:spPr>
        <a:xfrm>
          <a:off x="771935" y="1843376"/>
          <a:ext cx="4568411" cy="652469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53123"/>
                <a:satOff val="-2196"/>
                <a:lumOff val="12807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53123"/>
                <a:satOff val="-2196"/>
                <a:lumOff val="12807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53123"/>
                <a:satOff val="-2196"/>
                <a:lumOff val="128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113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mbria" pitchFamily="18" charset="0"/>
            </a:rPr>
            <a:t>Причины отказа в предоставлении информации;</a:t>
          </a:r>
          <a:endParaRPr lang="ru-RU" sz="1600" b="1" kern="1200" dirty="0">
            <a:latin typeface="Cambria" pitchFamily="18" charset="0"/>
          </a:endParaRPr>
        </a:p>
      </dsp:txBody>
      <dsp:txXfrm>
        <a:off x="771935" y="1843376"/>
        <a:ext cx="4568411" cy="652469"/>
      </dsp:txXfrm>
    </dsp:sp>
    <dsp:sp modelId="{3AD1C38A-5591-4216-BAE9-8A24C9D3FAFF}">
      <dsp:nvSpPr>
        <dsp:cNvPr id="0" name=""/>
        <dsp:cNvSpPr/>
      </dsp:nvSpPr>
      <dsp:spPr>
        <a:xfrm>
          <a:off x="553197" y="1917077"/>
          <a:ext cx="489971" cy="4874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153123"/>
              <a:satOff val="-2196"/>
              <a:lumOff val="1280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02B6AC-39C8-4506-A8F7-D00FEE7EA90F}">
      <dsp:nvSpPr>
        <dsp:cNvPr id="0" name=""/>
        <dsp:cNvSpPr/>
      </dsp:nvSpPr>
      <dsp:spPr>
        <a:xfrm>
          <a:off x="626179" y="2444452"/>
          <a:ext cx="4723847" cy="792253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204164"/>
                <a:satOff val="-2928"/>
                <a:lumOff val="17077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204164"/>
                <a:satOff val="-2928"/>
                <a:lumOff val="17077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204164"/>
                <a:satOff val="-2928"/>
                <a:lumOff val="170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1132" tIns="38100" rIns="38100" bIns="3810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Cambria" pitchFamily="18" charset="0"/>
            </a:rPr>
            <a:t>Сроки направления повторного запроса субъектом Оператору;</a:t>
          </a:r>
          <a:endParaRPr lang="ru-RU" sz="1500" b="1" kern="1200" dirty="0">
            <a:latin typeface="Cambria" pitchFamily="18" charset="0"/>
          </a:endParaRPr>
        </a:p>
      </dsp:txBody>
      <dsp:txXfrm>
        <a:off x="626179" y="2444452"/>
        <a:ext cx="4723847" cy="792253"/>
      </dsp:txXfrm>
    </dsp:sp>
    <dsp:sp modelId="{3933AD85-A638-439A-9B94-1849498CF1DF}">
      <dsp:nvSpPr>
        <dsp:cNvPr id="0" name=""/>
        <dsp:cNvSpPr/>
      </dsp:nvSpPr>
      <dsp:spPr>
        <a:xfrm>
          <a:off x="389769" y="2512077"/>
          <a:ext cx="571076" cy="5518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204164"/>
              <a:satOff val="-2928"/>
              <a:lumOff val="170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E4E07D-D03D-4814-8435-7A0D1DE201D0}">
      <dsp:nvSpPr>
        <dsp:cNvPr id="0" name=""/>
        <dsp:cNvSpPr/>
      </dsp:nvSpPr>
      <dsp:spPr>
        <a:xfrm>
          <a:off x="585331" y="3236705"/>
          <a:ext cx="4774210" cy="548819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255205"/>
                <a:satOff val="-3660"/>
                <a:lumOff val="21346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255205"/>
                <a:satOff val="-3660"/>
                <a:lumOff val="21346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255205"/>
                <a:satOff val="-3660"/>
                <a:lumOff val="2134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1132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mbria" pitchFamily="18" charset="0"/>
            </a:rPr>
            <a:t>Условия блокирования, уточнения, прекращения обработки персональных данных субъекта</a:t>
          </a:r>
          <a:r>
            <a:rPr lang="ru-RU" sz="1400" b="1" kern="1200" dirty="0" smtClean="0">
              <a:latin typeface="Cambria" pitchFamily="18" charset="0"/>
            </a:rPr>
            <a:t>;</a:t>
          </a:r>
          <a:endParaRPr lang="ru-RU" sz="1400" b="1" kern="1200" dirty="0">
            <a:latin typeface="Cambria" pitchFamily="18" charset="0"/>
          </a:endParaRPr>
        </a:p>
      </dsp:txBody>
      <dsp:txXfrm>
        <a:off x="585331" y="3236705"/>
        <a:ext cx="4774210" cy="548819"/>
      </dsp:txXfrm>
    </dsp:sp>
    <dsp:sp modelId="{68BC2868-1440-4EBD-A2CB-48C2A6F96B2D}">
      <dsp:nvSpPr>
        <dsp:cNvPr id="0" name=""/>
        <dsp:cNvSpPr/>
      </dsp:nvSpPr>
      <dsp:spPr>
        <a:xfrm>
          <a:off x="258350" y="3191902"/>
          <a:ext cx="507125" cy="5632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255205"/>
              <a:satOff val="-3660"/>
              <a:lumOff val="2134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4B7CB73-D7B7-4443-B763-6C26EF86AAEE}">
      <dsp:nvSpPr>
        <dsp:cNvPr id="0" name=""/>
        <dsp:cNvSpPr/>
      </dsp:nvSpPr>
      <dsp:spPr>
        <a:xfrm>
          <a:off x="409602" y="3798532"/>
          <a:ext cx="4963982" cy="514599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306246"/>
                <a:satOff val="-4392"/>
                <a:lumOff val="2561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1132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mbria" pitchFamily="18" charset="0"/>
            </a:rPr>
            <a:t>Право на обжалование действий или бездействий Оператора,. </a:t>
          </a:r>
          <a:endParaRPr lang="ru-RU" sz="1600" b="1" kern="1200" dirty="0">
            <a:latin typeface="Cambria" pitchFamily="18" charset="0"/>
          </a:endParaRPr>
        </a:p>
      </dsp:txBody>
      <dsp:txXfrm>
        <a:off x="409602" y="3798532"/>
        <a:ext cx="4963982" cy="514599"/>
      </dsp:txXfrm>
    </dsp:sp>
    <dsp:sp modelId="{ABD01018-2167-45CC-A6F4-4928836619FF}">
      <dsp:nvSpPr>
        <dsp:cNvPr id="0" name=""/>
        <dsp:cNvSpPr/>
      </dsp:nvSpPr>
      <dsp:spPr>
        <a:xfrm>
          <a:off x="-5385" y="3689128"/>
          <a:ext cx="489971" cy="4899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702BA0-0D30-4CEE-AB55-49CFB8416694}">
      <dsp:nvSpPr>
        <dsp:cNvPr id="0" name=""/>
        <dsp:cNvSpPr/>
      </dsp:nvSpPr>
      <dsp:spPr>
        <a:xfrm>
          <a:off x="0" y="-71414"/>
          <a:ext cx="7275158" cy="1336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Должен содержать: паспортные данные; сведения, подтверждающие участие субъекта </a:t>
          </a:r>
          <a:r>
            <a:rPr lang="ru-RU" sz="1800" b="1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ПДн</a:t>
          </a:r>
          <a:r>
            <a:rPr lang="ru-RU" sz="18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в отношениях с оператором(дата и номер договора и (или) иные сведения, подтверждающие факт обработки; подпись субъекта/представителя.</a:t>
          </a:r>
          <a:endParaRPr lang="ru-RU" sz="1800" b="1" kern="1200" dirty="0"/>
        </a:p>
      </dsp:txBody>
      <dsp:txXfrm>
        <a:off x="0" y="-71414"/>
        <a:ext cx="6203134" cy="1336148"/>
      </dsp:txXfrm>
    </dsp:sp>
    <dsp:sp modelId="{BC98B3BA-F769-4005-B50B-321118898E2E}">
      <dsp:nvSpPr>
        <dsp:cNvPr id="0" name=""/>
        <dsp:cNvSpPr/>
      </dsp:nvSpPr>
      <dsp:spPr>
        <a:xfrm>
          <a:off x="641925" y="1296984"/>
          <a:ext cx="7275158" cy="10504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Доступ к </a:t>
          </a:r>
          <a:r>
            <a:rPr lang="ru-RU" sz="1800" b="1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ПДн</a:t>
          </a:r>
          <a:r>
            <a:rPr lang="ru-RU" sz="18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при обращении субъекта/ представителя или в течение 30 дней с момента поступления запроса.</a:t>
          </a:r>
          <a:endParaRPr lang="ru-RU" altLang="ru-RU" sz="1800" b="1" kern="1200" dirty="0" smtClean="0"/>
        </a:p>
      </dsp:txBody>
      <dsp:txXfrm>
        <a:off x="641925" y="1296984"/>
        <a:ext cx="5950415" cy="1050488"/>
      </dsp:txXfrm>
    </dsp:sp>
    <dsp:sp modelId="{EE1C36B6-6172-4C3A-A934-A8E02DF59A63}">
      <dsp:nvSpPr>
        <dsp:cNvPr id="0" name=""/>
        <dsp:cNvSpPr/>
      </dsp:nvSpPr>
      <dsp:spPr>
        <a:xfrm>
          <a:off x="1283851" y="2522555"/>
          <a:ext cx="7275158" cy="10504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mbria" pitchFamily="18" charset="0"/>
            </a:rPr>
            <a:t>Повторное обращение к оператору или повторный запрос  - не ранее чем через 30 дней после первоначального обращения /запроса.</a:t>
          </a:r>
          <a:endParaRPr lang="ru-RU" altLang="ru-RU" sz="1800" b="1" kern="1200" dirty="0" smtClean="0"/>
        </a:p>
      </dsp:txBody>
      <dsp:txXfrm>
        <a:off x="1283851" y="2522555"/>
        <a:ext cx="5950415" cy="1050488"/>
      </dsp:txXfrm>
    </dsp:sp>
    <dsp:sp modelId="{C1AFE041-3C50-4CF8-9D35-F0DC67D36B43}">
      <dsp:nvSpPr>
        <dsp:cNvPr id="0" name=""/>
        <dsp:cNvSpPr/>
      </dsp:nvSpPr>
      <dsp:spPr>
        <a:xfrm>
          <a:off x="6592340" y="868035"/>
          <a:ext cx="682817" cy="68281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6592340" y="868035"/>
        <a:ext cx="682817" cy="682817"/>
      </dsp:txXfrm>
    </dsp:sp>
    <dsp:sp modelId="{B9383F1C-7943-4EF7-B2EE-C8F675FC97BD}">
      <dsp:nvSpPr>
        <dsp:cNvPr id="0" name=""/>
        <dsp:cNvSpPr/>
      </dsp:nvSpPr>
      <dsp:spPr>
        <a:xfrm>
          <a:off x="7234266" y="2086602"/>
          <a:ext cx="682817" cy="68281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7234266" y="2086602"/>
        <a:ext cx="682817" cy="68281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E9E0E8-2D97-4692-9DE6-0AD312B2626F}">
      <dsp:nvSpPr>
        <dsp:cNvPr id="0" name=""/>
        <dsp:cNvSpPr/>
      </dsp:nvSpPr>
      <dsp:spPr>
        <a:xfrm>
          <a:off x="51183" y="0"/>
          <a:ext cx="1764024" cy="17640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 xmlns="">
                  <a14:imgLayer r:embed="rId2">
                    <a14:imgEffect>
                      <a14:artisticPlasticWrap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37437D-F7A3-4009-9BF5-71B0A66DA59C}">
      <dsp:nvSpPr>
        <dsp:cNvPr id="0" name=""/>
        <dsp:cNvSpPr/>
      </dsp:nvSpPr>
      <dsp:spPr>
        <a:xfrm>
          <a:off x="1783" y="1143838"/>
          <a:ext cx="2363105" cy="2090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Осуществить блокирование неправомерно обрабатываемых, неточных </a:t>
          </a:r>
          <a:r>
            <a:rPr lang="ru-RU" sz="1600" b="1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ПДн</a:t>
          </a:r>
          <a:r>
            <a:rPr lang="ru-RU" sz="16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 на период проверки и при подтверждении неточности уточнить (7 рабочих дней).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1783" y="1143838"/>
        <a:ext cx="2363105" cy="2090228"/>
      </dsp:txXfrm>
    </dsp:sp>
    <dsp:sp modelId="{9FD57F39-D177-47AD-A0FA-AA7619934E30}">
      <dsp:nvSpPr>
        <dsp:cNvPr id="0" name=""/>
        <dsp:cNvSpPr/>
      </dsp:nvSpPr>
      <dsp:spPr>
        <a:xfrm>
          <a:off x="2275636" y="670077"/>
          <a:ext cx="460428" cy="4238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2275636" y="670077"/>
        <a:ext cx="460428" cy="423870"/>
      </dsp:txXfrm>
    </dsp:sp>
    <dsp:sp modelId="{A382E45D-FD63-40FD-B748-051C421DE5DB}">
      <dsp:nvSpPr>
        <dsp:cNvPr id="0" name=""/>
        <dsp:cNvSpPr/>
      </dsp:nvSpPr>
      <dsp:spPr>
        <a:xfrm>
          <a:off x="3130717" y="0"/>
          <a:ext cx="1764024" cy="17640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4000" r="-54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3BADC-ABD9-46B1-ACD6-C709A5CF9E64}">
      <dsp:nvSpPr>
        <dsp:cNvPr id="0" name=""/>
        <dsp:cNvSpPr/>
      </dsp:nvSpPr>
      <dsp:spPr>
        <a:xfrm>
          <a:off x="3048550" y="1141338"/>
          <a:ext cx="2687809" cy="2093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102612"/>
                <a:satOff val="-1119"/>
                <a:lumOff val="12789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102612"/>
                <a:satOff val="-1119"/>
                <a:lumOff val="12789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102612"/>
                <a:satOff val="-1119"/>
                <a:lumOff val="127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Прекратить неправомерную обработку </a:t>
          </a:r>
          <a:r>
            <a:rPr lang="ru-RU" sz="1600" b="1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ПДн</a:t>
          </a:r>
          <a:r>
            <a:rPr lang="ru-RU" sz="16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(3 рабочих дня) с даты выявления. </a:t>
          </a:r>
          <a:r>
            <a:rPr lang="ru-RU" sz="1600" b="1" kern="1200" dirty="0" smtClean="0">
              <a:latin typeface="Cambria" panose="02040503050406030204" pitchFamily="18" charset="0"/>
              <a:cs typeface="Arial" pitchFamily="34" charset="0"/>
            </a:rPr>
            <a:t>Уничтожить </a:t>
          </a:r>
          <a:r>
            <a:rPr lang="ru-RU" sz="1600" b="1" kern="1200" dirty="0" err="1" smtClean="0">
              <a:latin typeface="Cambria" panose="02040503050406030204" pitchFamily="18" charset="0"/>
              <a:cs typeface="Arial" pitchFamily="34" charset="0"/>
            </a:rPr>
            <a:t>ПДн</a:t>
          </a:r>
          <a:r>
            <a:rPr lang="ru-RU" sz="1600" b="1" kern="1200" dirty="0" smtClean="0">
              <a:latin typeface="Cambria" panose="02040503050406030204" pitchFamily="18" charset="0"/>
              <a:cs typeface="Arial" pitchFamily="34" charset="0"/>
            </a:rPr>
            <a:t> (10 рабочих дней), если обеспечить правомерность невозможно.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3048550" y="1141338"/>
        <a:ext cx="2687809" cy="2093562"/>
      </dsp:txXfrm>
    </dsp:sp>
    <dsp:sp modelId="{32AE898A-437F-43BA-AE53-22C6664778AF}">
      <dsp:nvSpPr>
        <dsp:cNvPr id="0" name=""/>
        <dsp:cNvSpPr/>
      </dsp:nvSpPr>
      <dsp:spPr>
        <a:xfrm>
          <a:off x="5428590" y="670077"/>
          <a:ext cx="533847" cy="4238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205290"/>
            <a:satOff val="-3828"/>
            <a:lumOff val="2287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428590" y="670077"/>
        <a:ext cx="533847" cy="423870"/>
      </dsp:txXfrm>
    </dsp:sp>
    <dsp:sp modelId="{C8FE3441-8DC8-4073-8BBD-69F42A669BB8}">
      <dsp:nvSpPr>
        <dsp:cNvPr id="0" name=""/>
        <dsp:cNvSpPr/>
      </dsp:nvSpPr>
      <dsp:spPr>
        <a:xfrm>
          <a:off x="6420022" y="0"/>
          <a:ext cx="1764024" cy="17640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5000" r="-4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196211-D2E2-4F48-8EF8-57BB7CC52868}">
      <dsp:nvSpPr>
        <dsp:cNvPr id="0" name=""/>
        <dsp:cNvSpPr/>
      </dsp:nvSpPr>
      <dsp:spPr>
        <a:xfrm>
          <a:off x="6464750" y="1148085"/>
          <a:ext cx="2248902" cy="2084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80000"/>
                <a:hueOff val="205224"/>
                <a:satOff val="-2238"/>
                <a:lumOff val="25579"/>
                <a:alphaOff val="0"/>
                <a:shade val="51000"/>
                <a:satMod val="130000"/>
              </a:schemeClr>
            </a:gs>
            <a:gs pos="80000">
              <a:schemeClr val="accent5">
                <a:shade val="80000"/>
                <a:hueOff val="205224"/>
                <a:satOff val="-2238"/>
                <a:lumOff val="25579"/>
                <a:alphaOff val="0"/>
                <a:shade val="93000"/>
                <a:satMod val="130000"/>
              </a:schemeClr>
            </a:gs>
            <a:gs pos="100000">
              <a:schemeClr val="accent5">
                <a:shade val="80000"/>
                <a:hueOff val="205224"/>
                <a:satOff val="-2238"/>
                <a:lumOff val="255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Прекратить обработку  и уничтожить </a:t>
          </a:r>
          <a:r>
            <a:rPr lang="ru-RU" sz="1600" b="1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ПДн</a:t>
          </a:r>
          <a:r>
            <a:rPr lang="ru-RU" sz="16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(30 дней) в случае достижения цели обработки </a:t>
          </a:r>
          <a:r>
            <a:rPr lang="ru-RU" sz="1600" b="1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ПДн</a:t>
          </a:r>
          <a:r>
            <a:rPr lang="ru-RU" sz="16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.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6464750" y="1148085"/>
        <a:ext cx="2248902" cy="2084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427884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3129" y="1"/>
            <a:ext cx="427884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24198-9D49-F348-9839-46EA45A8A706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849313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426" y="3271382"/>
            <a:ext cx="789940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6456613"/>
            <a:ext cx="427884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3129" y="6456613"/>
            <a:ext cx="427884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B3E05-2077-F345-AD80-2A73D550EA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17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97188" y="849313"/>
            <a:ext cx="4079875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B3E05-2077-F345-AD80-2A73D550EA8A}" type="slidenum">
              <a:rPr lang="ru-RU" smtClean="0"/>
              <a:pPr/>
              <a:t>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8614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97188" y="849313"/>
            <a:ext cx="4079875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0994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97188" y="849313"/>
            <a:ext cx="4079875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B3E05-2077-F345-AD80-2A73D550EA8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8871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97188" y="849313"/>
            <a:ext cx="4079875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646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97188" y="849313"/>
            <a:ext cx="4079875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0318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97188" y="849313"/>
            <a:ext cx="4079875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1833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97188" y="849313"/>
            <a:ext cx="4079875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7057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97188" y="849313"/>
            <a:ext cx="4079875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8702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97188" y="849313"/>
            <a:ext cx="4079875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9898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97188" y="849313"/>
            <a:ext cx="4079875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7057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97188" y="849313"/>
            <a:ext cx="4079875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C576-F50C-4F52-8E0B-BA7878316F0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3146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2" y="1597823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9099175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6495323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4"/>
            <a:ext cx="2057401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154784"/>
            <a:ext cx="6019801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5663313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402E-63D9-4AA3-9102-2E9A353800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5333335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2811341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17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365786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2" y="900116"/>
            <a:ext cx="4038601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900116"/>
            <a:ext cx="4038601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706776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151336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9024938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9563685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0154051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3" y="204792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435893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2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8101381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5692D-365C-477A-909F-9B07E3F2A926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4767265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708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2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notesSlide" Target="../notesSlides/notesSlide4.xml"/><Relationship Id="rId7" Type="http://schemas.openxmlformats.org/officeDocument/2006/relationships/diagramData" Target="../diagrams/data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Relationship Id="rId6" Type="http://schemas.microsoft.com/office/2007/relationships/hdphoto" Target="../media/hdphoto1.wdp"/><Relationship Id="rId11" Type="http://schemas.microsoft.com/office/2007/relationships/diagramDrawing" Target="../diagrams/drawing2.xml"/><Relationship Id="rId5" Type="http://schemas.openxmlformats.org/officeDocument/2006/relationships/image" Target="../media/image6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notesSlide" Target="../notesSlides/notesSlide7.xml"/><Relationship Id="rId7" Type="http://schemas.openxmlformats.org/officeDocument/2006/relationships/diagramQuickStyle" Target="../diagrams/quickStyle3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6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7.xml"/><Relationship Id="rId6" Type="http://schemas.openxmlformats.org/officeDocument/2006/relationships/hyperlink" Target="consultantplus://offline/ref=13E157C19D20DEAE69F3CCBA3267D172C988429CA6EDD81004528D9B5368791F51BD15BBCA359372d130N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notesSlide" Target="../notesSlides/notesSlide9.xml"/><Relationship Id="rId7" Type="http://schemas.openxmlformats.org/officeDocument/2006/relationships/diagramQuickStyle" Target="../diagrams/quickStyle4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8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1197" y="1961153"/>
            <a:ext cx="81502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Порядок приема и обработки обращений и запросов субъектов персональных данных.</a:t>
            </a:r>
          </a:p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" y="3337864"/>
            <a:ext cx="45841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>
              <a:solidFill>
                <a:srgbClr val="00AEE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Суховерхова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Екатерина Вадимовна,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начальник отдела по  защите прав субъектов персональных данных Управления </a:t>
            </a:r>
            <a:r>
              <a:rPr lang="ru-RU" sz="1600" b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Роскомнадзора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по Воронежской области.</a:t>
            </a:r>
          </a:p>
          <a:p>
            <a:pPr algn="ctr"/>
            <a:endParaRPr lang="ru-RU" sz="1400" dirty="0">
              <a:solidFill>
                <a:srgbClr val="00AEEF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0105" y="4705160"/>
            <a:ext cx="2141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РЯЗАНЬ, 2018</a:t>
            </a:r>
            <a:endParaRPr lang="ru-RU" sz="1400" b="1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4940" y="3231346"/>
            <a:ext cx="5609063" cy="1906859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31066844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3"/>
          <p:cNvSpPr txBox="1">
            <a:spLocks/>
          </p:cNvSpPr>
          <p:nvPr/>
        </p:nvSpPr>
        <p:spPr>
          <a:xfrm>
            <a:off x="8260087" y="4660797"/>
            <a:ext cx="709303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9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Заголовок 8"/>
          <p:cNvSpPr txBox="1">
            <a:spLocks/>
          </p:cNvSpPr>
          <p:nvPr/>
        </p:nvSpPr>
        <p:spPr bwMode="auto">
          <a:xfrm>
            <a:off x="611564" y="364586"/>
            <a:ext cx="8281988" cy="917079"/>
          </a:xfrm>
          <a:prstGeom prst="wave">
            <a:avLst/>
          </a:prstGeom>
          <a:solidFill>
            <a:schemeClr val="accent5">
              <a:lumMod val="20000"/>
              <a:lumOff val="80000"/>
              <a:alpha val="67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8" name="object 9"/>
          <p:cNvSpPr txBox="1"/>
          <p:nvPr/>
        </p:nvSpPr>
        <p:spPr>
          <a:xfrm>
            <a:off x="467545" y="411513"/>
            <a:ext cx="8421371" cy="35850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8275">
              <a:lnSpc>
                <a:spcPct val="100000"/>
              </a:lnSpc>
              <a:spcBef>
                <a:spcPts val="100"/>
              </a:spcBef>
            </a:pPr>
            <a:r>
              <a:rPr sz="1800" b="1" spc="-5" dirty="0" smtClean="0">
                <a:solidFill>
                  <a:srgbClr val="001F5F"/>
                </a:solidFill>
                <a:latin typeface="Cambria" pitchFamily="18" charset="0"/>
                <a:cs typeface="Arial Narrow"/>
              </a:rPr>
              <a:t>ЧАСТЬ </a:t>
            </a:r>
            <a:r>
              <a:rPr sz="1800" b="1" dirty="0" smtClean="0">
                <a:solidFill>
                  <a:srgbClr val="001F5F"/>
                </a:solidFill>
                <a:latin typeface="Cambria" pitchFamily="18" charset="0"/>
                <a:cs typeface="Arial Narrow"/>
              </a:rPr>
              <a:t>4 </a:t>
            </a:r>
            <a:r>
              <a:rPr sz="1800" b="1" spc="-5" dirty="0" err="1" smtClean="0">
                <a:solidFill>
                  <a:srgbClr val="001F5F"/>
                </a:solidFill>
                <a:latin typeface="Cambria" pitchFamily="18" charset="0"/>
                <a:cs typeface="Arial Narrow"/>
              </a:rPr>
              <a:t>статьи</a:t>
            </a:r>
            <a:r>
              <a:rPr sz="1800" b="1" spc="-5" dirty="0" smtClean="0">
                <a:solidFill>
                  <a:srgbClr val="001F5F"/>
                </a:solidFill>
                <a:latin typeface="Cambria" pitchFamily="18" charset="0"/>
                <a:cs typeface="Arial Narrow"/>
              </a:rPr>
              <a:t> </a:t>
            </a:r>
            <a:r>
              <a:rPr sz="1800" b="1" spc="-25" dirty="0" smtClean="0">
                <a:solidFill>
                  <a:srgbClr val="001F5F"/>
                </a:solidFill>
                <a:latin typeface="Cambria" pitchFamily="18" charset="0"/>
                <a:cs typeface="Arial Narrow"/>
              </a:rPr>
              <a:t>13.11 </a:t>
            </a:r>
            <a:r>
              <a:rPr sz="1800" b="1" dirty="0" err="1" smtClean="0">
                <a:solidFill>
                  <a:srgbClr val="001F5F"/>
                </a:solidFill>
                <a:latin typeface="Cambria" pitchFamily="18" charset="0"/>
                <a:cs typeface="Arial Narrow"/>
              </a:rPr>
              <a:t>КоАП</a:t>
            </a:r>
            <a:r>
              <a:rPr sz="1800" b="1" spc="80" dirty="0" smtClean="0">
                <a:solidFill>
                  <a:srgbClr val="001F5F"/>
                </a:solidFill>
                <a:latin typeface="Cambria" pitchFamily="18" charset="0"/>
                <a:cs typeface="Arial Narrow"/>
              </a:rPr>
              <a:t> </a:t>
            </a:r>
            <a:r>
              <a:rPr sz="1800" b="1" dirty="0" smtClean="0">
                <a:solidFill>
                  <a:srgbClr val="001F5F"/>
                </a:solidFill>
                <a:latin typeface="Cambria" pitchFamily="18" charset="0"/>
                <a:cs typeface="Arial Narrow"/>
              </a:rPr>
              <a:t>РФ</a:t>
            </a:r>
            <a:endParaRPr sz="1800" dirty="0" smtClean="0">
              <a:latin typeface="Cambria" pitchFamily="18" charset="0"/>
              <a:cs typeface="Arial Narrow"/>
            </a:endParaRPr>
          </a:p>
          <a:p>
            <a:pPr marL="848360">
              <a:lnSpc>
                <a:spcPct val="100000"/>
              </a:lnSpc>
            </a:pPr>
            <a:r>
              <a:rPr sz="1800" b="1" dirty="0" smtClean="0">
                <a:solidFill>
                  <a:srgbClr val="001F5F"/>
                </a:solidFill>
                <a:latin typeface="Cambria" pitchFamily="18" charset="0"/>
                <a:cs typeface="Arial Narrow"/>
              </a:rPr>
              <a:t>НЕ </a:t>
            </a:r>
            <a:r>
              <a:rPr sz="1800" b="1" spc="-5" dirty="0" smtClean="0">
                <a:solidFill>
                  <a:srgbClr val="001F5F"/>
                </a:solidFill>
                <a:latin typeface="Cambria" pitchFamily="18" charset="0"/>
                <a:cs typeface="Arial Narrow"/>
              </a:rPr>
              <a:t>РЕАЛИЗОВАНО </a:t>
            </a:r>
            <a:r>
              <a:rPr sz="1800" b="1" dirty="0" smtClean="0">
                <a:solidFill>
                  <a:srgbClr val="001F5F"/>
                </a:solidFill>
                <a:latin typeface="Cambria" pitchFamily="18" charset="0"/>
                <a:cs typeface="Arial Narrow"/>
              </a:rPr>
              <a:t>ПРАВО </a:t>
            </a:r>
            <a:r>
              <a:rPr sz="1800" b="1" spc="-5" dirty="0" smtClean="0">
                <a:solidFill>
                  <a:srgbClr val="001F5F"/>
                </a:solidFill>
                <a:latin typeface="Cambria" pitchFamily="18" charset="0"/>
                <a:cs typeface="Arial Narrow"/>
              </a:rPr>
              <a:t>СУБЪЕКТА </a:t>
            </a:r>
            <a:r>
              <a:rPr sz="1800" b="1" dirty="0" smtClean="0">
                <a:solidFill>
                  <a:srgbClr val="001F5F"/>
                </a:solidFill>
                <a:latin typeface="Cambria" pitchFamily="18" charset="0"/>
                <a:cs typeface="Arial Narrow"/>
              </a:rPr>
              <a:t>НА </a:t>
            </a:r>
            <a:r>
              <a:rPr sz="1800" b="1" spc="-5" dirty="0" smtClean="0">
                <a:solidFill>
                  <a:srgbClr val="001F5F"/>
                </a:solidFill>
                <a:latin typeface="Cambria" pitchFamily="18" charset="0"/>
                <a:cs typeface="Arial Narrow"/>
              </a:rPr>
              <a:t>ПОЛУЧЕНИЕ</a:t>
            </a:r>
            <a:r>
              <a:rPr sz="1800" b="1" spc="15" dirty="0" smtClean="0">
                <a:solidFill>
                  <a:srgbClr val="001F5F"/>
                </a:solidFill>
                <a:latin typeface="Cambria" pitchFamily="18" charset="0"/>
                <a:cs typeface="Arial Narrow"/>
              </a:rPr>
              <a:t> </a:t>
            </a:r>
            <a:r>
              <a:rPr sz="1800" b="1" spc="-5" dirty="0" smtClean="0">
                <a:solidFill>
                  <a:srgbClr val="001F5F"/>
                </a:solidFill>
                <a:latin typeface="Cambria" pitchFamily="18" charset="0"/>
                <a:cs typeface="Arial Narrow"/>
              </a:rPr>
              <a:t>ИНФОРМАЦИИ</a:t>
            </a:r>
            <a:endParaRPr sz="1800" dirty="0" smtClean="0">
              <a:latin typeface="Cambria" pitchFamily="18" charset="0"/>
              <a:cs typeface="Arial Narrow"/>
            </a:endParaRPr>
          </a:p>
          <a:p>
            <a:pPr marL="12700" marR="230504" algn="ctr">
              <a:lnSpc>
                <a:spcPct val="114999"/>
              </a:lnSpc>
              <a:spcBef>
                <a:spcPts val="1610"/>
              </a:spcBef>
            </a:pPr>
            <a:r>
              <a:rPr sz="1800" b="1" spc="-5" dirty="0" err="1" smtClean="0">
                <a:solidFill>
                  <a:srgbClr val="375F92"/>
                </a:solidFill>
                <a:latin typeface="Cambria" pitchFamily="18" charset="0"/>
                <a:cs typeface="Arial Narrow"/>
              </a:rPr>
              <a:t>устанавливает</a:t>
            </a:r>
            <a:r>
              <a:rPr sz="1800" b="1" spc="-5" dirty="0" smtClean="0">
                <a:solidFill>
                  <a:srgbClr val="375F92"/>
                </a:solidFill>
                <a:latin typeface="Cambria" pitchFamily="18" charset="0"/>
                <a:cs typeface="Arial Narrow"/>
              </a:rPr>
              <a:t> </a:t>
            </a:r>
            <a:r>
              <a:rPr sz="1800" b="1" spc="-5" dirty="0">
                <a:solidFill>
                  <a:srgbClr val="375F92"/>
                </a:solidFill>
                <a:latin typeface="Cambria" pitchFamily="18" charset="0"/>
                <a:cs typeface="Arial Narrow"/>
              </a:rPr>
              <a:t>административную ответственность </a:t>
            </a:r>
            <a:r>
              <a:rPr sz="1800" b="1" dirty="0">
                <a:solidFill>
                  <a:srgbClr val="375F92"/>
                </a:solidFill>
                <a:latin typeface="Cambria" pitchFamily="18" charset="0"/>
                <a:cs typeface="Arial Narrow"/>
              </a:rPr>
              <a:t>за </a:t>
            </a:r>
            <a:r>
              <a:rPr sz="1800" b="1" spc="-5" dirty="0">
                <a:solidFill>
                  <a:srgbClr val="375F92"/>
                </a:solidFill>
                <a:latin typeface="Cambria" pitchFamily="18" charset="0"/>
                <a:cs typeface="Arial Narrow"/>
              </a:rPr>
              <a:t>НЕВЫПОЛНЕНИЕ оператором  ОБЯЗАННОСТИ по </a:t>
            </a:r>
            <a:r>
              <a:rPr sz="1800" b="1" dirty="0">
                <a:solidFill>
                  <a:srgbClr val="375F92"/>
                </a:solidFill>
                <a:latin typeface="Cambria" pitchFamily="18" charset="0"/>
                <a:cs typeface="Arial Narrow"/>
              </a:rPr>
              <a:t>ПРЕДОСТАВЛЕНИЮ </a:t>
            </a:r>
            <a:r>
              <a:rPr sz="1800" b="1" spc="-5" dirty="0">
                <a:solidFill>
                  <a:srgbClr val="375F92"/>
                </a:solidFill>
                <a:latin typeface="Cambria" pitchFamily="18" charset="0"/>
                <a:cs typeface="Arial Narrow"/>
              </a:rPr>
              <a:t>субъекту персональных данных  ИНФОРМАЦИИ, касающейся обработки его </a:t>
            </a:r>
            <a:r>
              <a:rPr sz="1800" b="1" spc="-5" dirty="0" err="1">
                <a:solidFill>
                  <a:srgbClr val="375F92"/>
                </a:solidFill>
                <a:latin typeface="Cambria" pitchFamily="18" charset="0"/>
                <a:cs typeface="Arial Narrow"/>
              </a:rPr>
              <a:t>персональных</a:t>
            </a:r>
            <a:r>
              <a:rPr sz="1800" b="1" spc="100" dirty="0">
                <a:solidFill>
                  <a:srgbClr val="375F92"/>
                </a:solidFill>
                <a:latin typeface="Cambria" pitchFamily="18" charset="0"/>
                <a:cs typeface="Arial Narrow"/>
              </a:rPr>
              <a:t> </a:t>
            </a:r>
            <a:r>
              <a:rPr sz="1800" b="1" spc="-5" dirty="0" err="1" smtClean="0">
                <a:solidFill>
                  <a:srgbClr val="375F92"/>
                </a:solidFill>
                <a:latin typeface="Cambria" pitchFamily="18" charset="0"/>
                <a:cs typeface="Arial Narrow"/>
              </a:rPr>
              <a:t>данных</a:t>
            </a:r>
            <a:r>
              <a:rPr lang="ru-RU" sz="1800" b="1" spc="-5" dirty="0" smtClean="0">
                <a:solidFill>
                  <a:srgbClr val="375F92"/>
                </a:solidFill>
                <a:latin typeface="Cambria" pitchFamily="18" charset="0"/>
                <a:cs typeface="Arial Narrow"/>
              </a:rPr>
              <a:t>.</a:t>
            </a:r>
            <a:endParaRPr sz="1800" dirty="0">
              <a:latin typeface="Cambria" pitchFamily="18" charset="0"/>
              <a:cs typeface="Arial Narrow"/>
            </a:endParaRPr>
          </a:p>
          <a:p>
            <a:pPr marL="346075" marR="457200" algn="ctr">
              <a:lnSpc>
                <a:spcPct val="100000"/>
              </a:lnSpc>
              <a:tabLst>
                <a:tab pos="1905000" algn="l"/>
              </a:tabLst>
            </a:pPr>
            <a:r>
              <a:rPr sz="2000" b="1" dirty="0" err="1" smtClean="0">
                <a:solidFill>
                  <a:srgbClr val="00AFEF"/>
                </a:solidFill>
                <a:latin typeface="Cambria" pitchFamily="18" charset="0"/>
                <a:cs typeface="Arial Narrow"/>
              </a:rPr>
              <a:t>Право</a:t>
            </a:r>
            <a:r>
              <a:rPr sz="2000" b="1" dirty="0" smtClean="0">
                <a:solidFill>
                  <a:srgbClr val="00AFEF"/>
                </a:solidFill>
                <a:latin typeface="Cambria" pitchFamily="18" charset="0"/>
                <a:cs typeface="Arial Narrow"/>
              </a:rPr>
              <a:t> </a:t>
            </a:r>
            <a:r>
              <a:rPr sz="2000" b="1" spc="-5" dirty="0">
                <a:solidFill>
                  <a:srgbClr val="00AFEF"/>
                </a:solidFill>
                <a:latin typeface="Cambria" pitchFamily="18" charset="0"/>
                <a:cs typeface="Arial Narrow"/>
              </a:rPr>
              <a:t>субъекта персональных </a:t>
            </a:r>
            <a:r>
              <a:rPr sz="2000" b="1" dirty="0">
                <a:solidFill>
                  <a:srgbClr val="00AFEF"/>
                </a:solidFill>
                <a:latin typeface="Cambria" pitchFamily="18" charset="0"/>
                <a:cs typeface="Arial Narrow"/>
              </a:rPr>
              <a:t>данных </a:t>
            </a:r>
            <a:r>
              <a:rPr sz="2000" b="1" spc="-5" dirty="0">
                <a:solidFill>
                  <a:srgbClr val="00AFEF"/>
                </a:solidFill>
                <a:latin typeface="Cambria" pitchFamily="18" charset="0"/>
                <a:cs typeface="Arial Narrow"/>
              </a:rPr>
              <a:t>на </a:t>
            </a:r>
            <a:r>
              <a:rPr sz="2000" b="1" dirty="0">
                <a:solidFill>
                  <a:srgbClr val="00AFEF"/>
                </a:solidFill>
                <a:latin typeface="Cambria" pitchFamily="18" charset="0"/>
                <a:cs typeface="Arial Narrow"/>
              </a:rPr>
              <a:t>получение </a:t>
            </a:r>
            <a:r>
              <a:rPr sz="2000" b="1" spc="-5" dirty="0">
                <a:solidFill>
                  <a:srgbClr val="00AFEF"/>
                </a:solidFill>
                <a:latin typeface="Cambria" pitchFamily="18" charset="0"/>
                <a:cs typeface="Arial Narrow"/>
              </a:rPr>
              <a:t>такой</a:t>
            </a:r>
            <a:r>
              <a:rPr sz="2000" b="1" spc="-135" dirty="0">
                <a:solidFill>
                  <a:srgbClr val="00AFEF"/>
                </a:solidFill>
                <a:latin typeface="Cambria" pitchFamily="18" charset="0"/>
                <a:cs typeface="Arial Narrow"/>
              </a:rPr>
              <a:t> </a:t>
            </a:r>
            <a:r>
              <a:rPr sz="2000" b="1" dirty="0">
                <a:solidFill>
                  <a:srgbClr val="00AFEF"/>
                </a:solidFill>
                <a:latin typeface="Cambria" pitchFamily="18" charset="0"/>
                <a:cs typeface="Arial Narrow"/>
              </a:rPr>
              <a:t>информации  </a:t>
            </a:r>
            <a:r>
              <a:rPr sz="2000" b="1" spc="-5" dirty="0">
                <a:solidFill>
                  <a:srgbClr val="00AFEF"/>
                </a:solidFill>
                <a:latin typeface="Cambria" pitchFamily="18" charset="0"/>
                <a:cs typeface="Arial Narrow"/>
              </a:rPr>
              <a:t>установлено	ст. 14 ФЗ «О персональных </a:t>
            </a:r>
            <a:r>
              <a:rPr sz="2000" b="1" dirty="0">
                <a:solidFill>
                  <a:srgbClr val="00AFEF"/>
                </a:solidFill>
                <a:latin typeface="Cambria" pitchFamily="18" charset="0"/>
                <a:cs typeface="Arial Narrow"/>
              </a:rPr>
              <a:t>данных». </a:t>
            </a:r>
            <a:r>
              <a:rPr sz="2000" b="1" spc="-5" dirty="0">
                <a:solidFill>
                  <a:srgbClr val="00AFEF"/>
                </a:solidFill>
                <a:latin typeface="Cambria" pitchFamily="18" charset="0"/>
                <a:cs typeface="Arial Narrow"/>
              </a:rPr>
              <a:t>Ч. </a:t>
            </a:r>
            <a:r>
              <a:rPr sz="2000" b="1" dirty="0">
                <a:solidFill>
                  <a:srgbClr val="00AFEF"/>
                </a:solidFill>
                <a:latin typeface="Cambria" pitchFamily="18" charset="0"/>
                <a:cs typeface="Arial Narrow"/>
              </a:rPr>
              <a:t>3 </a:t>
            </a:r>
            <a:r>
              <a:rPr sz="2000" b="1" spc="-5" dirty="0">
                <a:solidFill>
                  <a:srgbClr val="00AFEF"/>
                </a:solidFill>
                <a:latin typeface="Cambria" pitchFamily="18" charset="0"/>
                <a:cs typeface="Arial Narrow"/>
              </a:rPr>
              <a:t>ст. 14 ФЗ «О  персональных </a:t>
            </a:r>
            <a:r>
              <a:rPr sz="2000" b="1" dirty="0">
                <a:solidFill>
                  <a:srgbClr val="00AFEF"/>
                </a:solidFill>
                <a:latin typeface="Cambria" pitchFamily="18" charset="0"/>
                <a:cs typeface="Arial Narrow"/>
              </a:rPr>
              <a:t>данных» </a:t>
            </a:r>
            <a:r>
              <a:rPr sz="2000" b="1" spc="-5" dirty="0">
                <a:solidFill>
                  <a:srgbClr val="00AFEF"/>
                </a:solidFill>
                <a:latin typeface="Cambria" pitchFamily="18" charset="0"/>
                <a:cs typeface="Arial Narrow"/>
              </a:rPr>
              <a:t>устанавливает </a:t>
            </a:r>
            <a:r>
              <a:rPr sz="2000" b="1" dirty="0">
                <a:solidFill>
                  <a:srgbClr val="00AFEF"/>
                </a:solidFill>
                <a:latin typeface="Cambria" pitchFamily="18" charset="0"/>
                <a:cs typeface="Arial Narrow"/>
              </a:rPr>
              <a:t>требования к </a:t>
            </a:r>
            <a:r>
              <a:rPr sz="2000" b="1" spc="-5" dirty="0" err="1">
                <a:solidFill>
                  <a:srgbClr val="00AFEF"/>
                </a:solidFill>
                <a:latin typeface="Cambria" pitchFamily="18" charset="0"/>
                <a:cs typeface="Arial Narrow"/>
              </a:rPr>
              <a:t>содержанию</a:t>
            </a:r>
            <a:r>
              <a:rPr sz="2000" b="1" spc="-165" dirty="0">
                <a:solidFill>
                  <a:srgbClr val="00AFEF"/>
                </a:solidFill>
                <a:latin typeface="Cambria" pitchFamily="18" charset="0"/>
                <a:cs typeface="Arial Narrow"/>
              </a:rPr>
              <a:t> </a:t>
            </a:r>
            <a:r>
              <a:rPr sz="2000" b="1" dirty="0" smtClean="0">
                <a:solidFill>
                  <a:srgbClr val="00AFEF"/>
                </a:solidFill>
                <a:latin typeface="Cambria" pitchFamily="18" charset="0"/>
                <a:cs typeface="Arial Narrow"/>
              </a:rPr>
              <a:t>и</a:t>
            </a:r>
            <a:r>
              <a:rPr lang="ru-RU" sz="2000" b="1" dirty="0" smtClean="0">
                <a:solidFill>
                  <a:srgbClr val="00AFEF"/>
                </a:solidFill>
                <a:latin typeface="Cambria" pitchFamily="18" charset="0"/>
                <a:cs typeface="Arial Narrow"/>
              </a:rPr>
              <a:t> </a:t>
            </a:r>
            <a:r>
              <a:rPr sz="2000" b="1" dirty="0" err="1" smtClean="0">
                <a:solidFill>
                  <a:srgbClr val="00AFEF"/>
                </a:solidFill>
                <a:latin typeface="Cambria" pitchFamily="18" charset="0"/>
                <a:cs typeface="Arial Narrow"/>
              </a:rPr>
              <a:t>оформлению</a:t>
            </a:r>
            <a:r>
              <a:rPr sz="2000" b="1" spc="-55" dirty="0" smtClean="0">
                <a:solidFill>
                  <a:srgbClr val="00AFEF"/>
                </a:solidFill>
                <a:latin typeface="Cambria" pitchFamily="18" charset="0"/>
                <a:cs typeface="Arial Narrow"/>
              </a:rPr>
              <a:t> </a:t>
            </a:r>
            <a:r>
              <a:rPr sz="2000" b="1" spc="-5" dirty="0" err="1" smtClean="0">
                <a:solidFill>
                  <a:srgbClr val="00AFEF"/>
                </a:solidFill>
                <a:latin typeface="Cambria" pitchFamily="18" charset="0"/>
                <a:cs typeface="Arial Narrow"/>
              </a:rPr>
              <a:t>запроса</a:t>
            </a:r>
            <a:r>
              <a:rPr lang="ru-RU" sz="2000" b="1" spc="-5" dirty="0" smtClean="0">
                <a:solidFill>
                  <a:srgbClr val="00AFEF"/>
                </a:solidFill>
                <a:latin typeface="Cambria" pitchFamily="18" charset="0"/>
                <a:cs typeface="Arial Narrow"/>
              </a:rPr>
              <a:t>.</a:t>
            </a:r>
            <a:endParaRPr sz="2000" dirty="0">
              <a:latin typeface="Cambria" pitchFamily="18" charset="0"/>
              <a:cs typeface="Arial Narrow"/>
            </a:endParaRPr>
          </a:p>
        </p:txBody>
      </p:sp>
      <p:sp>
        <p:nvSpPr>
          <p:cNvPr id="19" name="object 4"/>
          <p:cNvSpPr txBox="1"/>
          <p:nvPr/>
        </p:nvSpPr>
        <p:spPr>
          <a:xfrm>
            <a:off x="3289950" y="4527455"/>
            <a:ext cx="567944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75F92"/>
                </a:solidFill>
                <a:latin typeface="Arial Narrow"/>
                <a:cs typeface="Arial Narrow"/>
              </a:rPr>
              <a:t>влечет </a:t>
            </a:r>
            <a:r>
              <a:rPr sz="1800" b="1" dirty="0">
                <a:solidFill>
                  <a:srgbClr val="FF0000"/>
                </a:solidFill>
                <a:latin typeface="Arial Narrow"/>
                <a:cs typeface="Arial Narrow"/>
              </a:rPr>
              <a:t>ПРЕДУПРЕЖДЕНИЕ </a:t>
            </a:r>
            <a:r>
              <a:rPr sz="1800" b="1" dirty="0">
                <a:solidFill>
                  <a:srgbClr val="375F92"/>
                </a:solidFill>
                <a:latin typeface="Arial Narrow"/>
                <a:cs typeface="Arial Narrow"/>
              </a:rPr>
              <a:t>или </a:t>
            </a:r>
            <a:r>
              <a:rPr sz="1800" b="1" spc="-5" dirty="0">
                <a:solidFill>
                  <a:srgbClr val="FF0000"/>
                </a:solidFill>
                <a:latin typeface="Arial Narrow"/>
                <a:cs typeface="Arial Narrow"/>
              </a:rPr>
              <a:t>АДМ.ШТРАФ </a:t>
            </a:r>
            <a:r>
              <a:rPr sz="1800" b="1" dirty="0">
                <a:solidFill>
                  <a:srgbClr val="FF0000"/>
                </a:solidFill>
                <a:latin typeface="Arial Narrow"/>
                <a:cs typeface="Arial Narrow"/>
              </a:rPr>
              <a:t>до </a:t>
            </a:r>
            <a:r>
              <a:rPr sz="1800" b="1" spc="-5" dirty="0">
                <a:solidFill>
                  <a:srgbClr val="FF0000"/>
                </a:solidFill>
                <a:latin typeface="Arial Narrow"/>
                <a:cs typeface="Arial Narrow"/>
              </a:rPr>
              <a:t>40 тыс.</a:t>
            </a:r>
            <a:r>
              <a:rPr sz="1800" b="1" spc="1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 Narrow"/>
                <a:cs typeface="Arial Narrow"/>
              </a:rPr>
              <a:t>руб</a:t>
            </a:r>
            <a:r>
              <a:rPr sz="1800" spc="-5" dirty="0">
                <a:solidFill>
                  <a:srgbClr val="FF0000"/>
                </a:solidFill>
                <a:latin typeface="Arial Narrow"/>
                <a:cs typeface="Arial Narrow"/>
              </a:rPr>
              <a:t>.</a:t>
            </a:r>
            <a:endParaRPr sz="18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3678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2423" y="2713201"/>
            <a:ext cx="5996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17375E"/>
                </a:solidFill>
                <a:latin typeface="Arial Narrow" panose="020B0606020202030204" pitchFamily="34" charset="0"/>
              </a:rPr>
              <a:t>СПАСИБО ЗА ВНИМАНИЕ!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4940" y="3231346"/>
            <a:ext cx="5609063" cy="1906859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29702259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3"/>
          <p:cNvSpPr txBox="1">
            <a:spLocks/>
          </p:cNvSpPr>
          <p:nvPr/>
        </p:nvSpPr>
        <p:spPr>
          <a:xfrm>
            <a:off x="8260087" y="4660797"/>
            <a:ext cx="709303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77066067"/>
              </p:ext>
            </p:extLst>
          </p:nvPr>
        </p:nvGraphicFramePr>
        <p:xfrm>
          <a:off x="261093" y="1228728"/>
          <a:ext cx="6339733" cy="3336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Picture 4" descr="Картинки по запросу картинки обучение персонала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746"/>
          <a:stretch/>
        </p:blipFill>
        <p:spPr bwMode="auto">
          <a:xfrm flipH="1">
            <a:off x="6630368" y="1544587"/>
            <a:ext cx="2295524" cy="30891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1506" y="442849"/>
            <a:ext cx="76885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Обязанности ответственного за организацию обработки персональных данных </a:t>
            </a:r>
            <a:r>
              <a:rPr lang="ru-RU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(с</a:t>
            </a:r>
            <a:r>
              <a:rPr lang="ru-RU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т</a:t>
            </a:r>
            <a:r>
              <a:rPr lang="ru-RU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. 22.1 Закона о персональных </a:t>
            </a:r>
            <a:r>
              <a:rPr lang="ru-RU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данных).</a:t>
            </a:r>
            <a:endParaRPr lang="ru-RU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9085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3"/>
          <p:cNvSpPr txBox="1">
            <a:spLocks/>
          </p:cNvSpPr>
          <p:nvPr/>
        </p:nvSpPr>
        <p:spPr>
          <a:xfrm>
            <a:off x="8260087" y="4660797"/>
            <a:ext cx="709303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Заголовок 8"/>
          <p:cNvSpPr txBox="1">
            <a:spLocks/>
          </p:cNvSpPr>
          <p:nvPr/>
        </p:nvSpPr>
        <p:spPr bwMode="auto">
          <a:xfrm>
            <a:off x="687401" y="470094"/>
            <a:ext cx="8281988" cy="917079"/>
          </a:xfrm>
          <a:prstGeom prst="wave">
            <a:avLst/>
          </a:prstGeom>
          <a:solidFill>
            <a:schemeClr val="accent5">
              <a:lumMod val="20000"/>
              <a:lumOff val="80000"/>
              <a:alpha val="67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400" b="1" i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2" name="Picture 4" descr="https://i.ytimg.com/vi/HN1dDhu5Sbw/maxresdefa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78" y="538523"/>
            <a:ext cx="3683010" cy="146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57162" y="78847"/>
            <a:ext cx="422433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Постановление Правительства РФ № 211 от 21.03.2012 «Об утверждении перечня мер, направленных на обеспечение выполнения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обязанностей, предусмотренных Федеральным законом "О персональных данных" и принятыми в соответствии с ним нормативными правовыми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актами, операторами, являющимися государственными или муниципальными органами».</a:t>
            </a:r>
          </a:p>
        </p:txBody>
      </p:sp>
      <p:sp>
        <p:nvSpPr>
          <p:cNvPr id="19" name="Стрелка углом вверх 18"/>
          <p:cNvSpPr/>
          <p:nvPr/>
        </p:nvSpPr>
        <p:spPr>
          <a:xfrm rot="5400000">
            <a:off x="2617088" y="2404682"/>
            <a:ext cx="723674" cy="1866894"/>
          </a:xfrm>
          <a:prstGeom prst="bent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60072" y="2726126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Актом руководителя государственного или муниципального органа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утверждаются   правила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рассмотрения запросов субъектов персональных данных или их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представителей.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algn="just">
              <a:defRPr/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812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3"/>
          <p:cNvSpPr txBox="1">
            <a:spLocks/>
          </p:cNvSpPr>
          <p:nvPr/>
        </p:nvSpPr>
        <p:spPr>
          <a:xfrm>
            <a:off x="8260087" y="4660797"/>
            <a:ext cx="709303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3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578" y="7590"/>
            <a:ext cx="7758298" cy="2902964"/>
            <a:chOff x="127993" y="-1391467"/>
            <a:chExt cx="7872984" cy="387062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389860" y="1240041"/>
              <a:ext cx="6611117" cy="123911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127993" y="-1391467"/>
              <a:ext cx="7248911" cy="9978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5400" rIns="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Правила рассмотрения запросов субъектов персональных данных или их представителей</a:t>
              </a:r>
              <a:endParaRPr lang="ru-RU" sz="2000" b="1" kern="12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endParaRPr>
            </a:p>
          </p:txBody>
        </p:sp>
      </p:grpSp>
      <p:pic>
        <p:nvPicPr>
          <p:cNvPr id="8" name="Picture 10" descr="http://dnz279.edu.kh.ua/files2/images/53596b8cd666.gif?size=11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8" y="1344224"/>
            <a:ext cx="2973512" cy="2203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" y="7590"/>
            <a:ext cx="71056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0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817080034"/>
              </p:ext>
            </p:extLst>
          </p:nvPr>
        </p:nvGraphicFramePr>
        <p:xfrm>
          <a:off x="3695701" y="621509"/>
          <a:ext cx="5381625" cy="4313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Стрелка вправо 11"/>
          <p:cNvSpPr/>
          <p:nvPr/>
        </p:nvSpPr>
        <p:spPr>
          <a:xfrm>
            <a:off x="3146752" y="2034879"/>
            <a:ext cx="739448" cy="46989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991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3"/>
          <p:cNvSpPr txBox="1">
            <a:spLocks/>
          </p:cNvSpPr>
          <p:nvPr/>
        </p:nvSpPr>
        <p:spPr>
          <a:xfrm>
            <a:off x="8260087" y="4660797"/>
            <a:ext cx="709303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4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3381" y="1177841"/>
            <a:ext cx="8529618" cy="45108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latin typeface="Cambria" pitchFamily="18" charset="0"/>
              </a:rPr>
              <a:t>Субъект имеет право: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2051377" y="1800550"/>
            <a:ext cx="577210" cy="46989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6442409" y="1761976"/>
            <a:ext cx="577210" cy="46989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61926" y="2997472"/>
            <a:ext cx="43362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получение информации, касающейся обработки его персональных данных.</a:t>
            </a:r>
            <a:endParaRPr lang="ru-RU" b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86302" y="2324101"/>
            <a:ext cx="42830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Требовать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от оператора уточнения его персональных данных, их блокирования или уничтожения в случае, если они неполные, устаревшие, неточные, незаконно полученные, не являются необходимыми для заявленной цели обработки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14361" y="378555"/>
            <a:ext cx="8348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Право субъекта персональных данных на доступ к его персональным данным (ст. 14 Закона о персональных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данных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ru-RU" b="1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40" y="4554246"/>
            <a:ext cx="692924" cy="446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70421" y="4576120"/>
            <a:ext cx="739258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Сведения предоставляются при обращении субъекта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ПДн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или его представителя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либо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 получении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запроса от них.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8282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3"/>
          <p:cNvSpPr txBox="1">
            <a:spLocks/>
          </p:cNvSpPr>
          <p:nvPr/>
        </p:nvSpPr>
        <p:spPr>
          <a:xfrm>
            <a:off x="8260087" y="4660797"/>
            <a:ext cx="709303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5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Нашивка 34"/>
          <p:cNvSpPr/>
          <p:nvPr/>
        </p:nvSpPr>
        <p:spPr>
          <a:xfrm>
            <a:off x="2343145" y="1278631"/>
            <a:ext cx="628652" cy="2521844"/>
          </a:xfrm>
          <a:prstGeom prst="chevr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71798" y="930389"/>
            <a:ext cx="617220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- подтверждение факта обработки </a:t>
            </a:r>
            <a:r>
              <a:rPr lang="ru-RU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ПДн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ru-RU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7522" y="370577"/>
            <a:ext cx="577691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правовые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основания и цели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обработки;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64679" y="596489"/>
            <a:ext cx="5835665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-цели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способы обработки;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50377" y="1217643"/>
            <a:ext cx="5944408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- наименование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место нахождения оператора, сведения о лицах, которые имеют доступ к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ПДн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- обрабатываемые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ПДн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субъекта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источник их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получения;</a:t>
            </a:r>
          </a:p>
          <a:p>
            <a:pPr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- сроки обработки, сроки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их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хранения;</a:t>
            </a:r>
          </a:p>
          <a:p>
            <a:pPr lvl="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- порядок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осуществления субъектом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прав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предусмотренных Законом о персональных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данных</a:t>
            </a:r>
          </a:p>
          <a:p>
            <a:pPr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- информация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 осуществленной или о предполагаемой трансграничной передаче данных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-ФИО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адрес оператора, осуществляющего обработку по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поручению Оператора;</a:t>
            </a:r>
          </a:p>
          <a:p>
            <a:pPr marL="285750" indent="-28575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иные сведения.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" y="1830855"/>
            <a:ext cx="26574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информация, касающаяся обработки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ПДн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субъекта, должна в том числе содержать: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62712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3"/>
          <p:cNvSpPr txBox="1">
            <a:spLocks/>
          </p:cNvSpPr>
          <p:nvPr/>
        </p:nvSpPr>
        <p:spPr>
          <a:xfrm>
            <a:off x="8260087" y="4660797"/>
            <a:ext cx="709303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6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6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28067220"/>
              </p:ext>
            </p:extLst>
          </p:nvPr>
        </p:nvGraphicFramePr>
        <p:xfrm>
          <a:off x="410379" y="928691"/>
          <a:ext cx="8559010" cy="3501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28604" y="139530"/>
            <a:ext cx="7134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Запрос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получение информации, касающейся обработки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ПДн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351" y="4487792"/>
            <a:ext cx="692924" cy="446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23951" y="4541496"/>
            <a:ext cx="721042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Запрос может быть направлен в форме электронного документа и подписан электронной подписью.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5258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3"/>
          <p:cNvSpPr txBox="1">
            <a:spLocks/>
          </p:cNvSpPr>
          <p:nvPr/>
        </p:nvSpPr>
        <p:spPr>
          <a:xfrm>
            <a:off x="8260087" y="4660797"/>
            <a:ext cx="709303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7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3381" y="1177841"/>
            <a:ext cx="8529618" cy="45108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latin typeface="Cambria" pitchFamily="18" charset="0"/>
              </a:rPr>
              <a:t>Оператор обязан: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550413" y="1759122"/>
            <a:ext cx="577210" cy="46989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3143598" y="1761976"/>
            <a:ext cx="577210" cy="46989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04800" y="378555"/>
            <a:ext cx="8572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Обязанности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Оператора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 обращении субъекта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получения запроса субъекта, уполномоченного органа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(ст. 20 Закона о персональных данных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ru-RU" b="1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1014" y="1174960"/>
            <a:ext cx="692924" cy="446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2704" y="2285527"/>
            <a:ext cx="239712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- сообщить  информацию о наличии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ПДн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, предоставить возможность безвозмездно ознакомится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ПДн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(при обращении, либо 30 дней).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320540" y="2291724"/>
            <a:ext cx="0" cy="2175027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320541" y="2282673"/>
            <a:ext cx="19371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- дать в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письменной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форме мотивирован-</a:t>
            </a:r>
          </a:p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ный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ответ об отказе (30 дней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).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mbria" pitchFamily="18" charset="0"/>
              <a:hlinkClick r:id="rId6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345791" y="2343491"/>
            <a:ext cx="13093" cy="217502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трелка вправо 19"/>
          <p:cNvSpPr/>
          <p:nvPr/>
        </p:nvSpPr>
        <p:spPr>
          <a:xfrm rot="5400000">
            <a:off x="5077173" y="1768173"/>
            <a:ext cx="577210" cy="46989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257675" y="2276843"/>
            <a:ext cx="26003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- внести изменения в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ПДн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;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- уничтожить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ПДн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, 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- уведомить об этом субъекта/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представителя.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mbria" pitchFamily="18" charset="0"/>
              <a:hlinkClick r:id="rId6"/>
            </a:endParaRPr>
          </a:p>
        </p:txBody>
      </p:sp>
      <p:sp>
        <p:nvSpPr>
          <p:cNvPr id="22" name="Стрелка вправо 21"/>
          <p:cNvSpPr/>
          <p:nvPr/>
        </p:nvSpPr>
        <p:spPr>
          <a:xfrm rot="5400000">
            <a:off x="7623527" y="1768173"/>
            <a:ext cx="577210" cy="46989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857998" y="2363574"/>
            <a:ext cx="22860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- сообщить уполномоченному органу по запросу необходимую информацию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(30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дней).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mbria" pitchFamily="18" charset="0"/>
              <a:hlinkClick r:id="rId6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6762751" y="2343491"/>
            <a:ext cx="13093" cy="217502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85717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3"/>
          <p:cNvSpPr txBox="1">
            <a:spLocks/>
          </p:cNvSpPr>
          <p:nvPr/>
        </p:nvSpPr>
        <p:spPr>
          <a:xfrm>
            <a:off x="8260087" y="4660797"/>
            <a:ext cx="709303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8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xmlns="" val="1357165539"/>
              </p:ext>
            </p:extLst>
          </p:nvPr>
        </p:nvGraphicFramePr>
        <p:xfrm>
          <a:off x="357158" y="1178720"/>
          <a:ext cx="8715436" cy="3482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33354" y="342837"/>
            <a:ext cx="8334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Обязанности Оператора по устранению допущенных нарушений при обработке персональных данных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ст. 21 Закона о персональных данных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749" y="4487794"/>
            <a:ext cx="692924" cy="446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46211" y="4593009"/>
            <a:ext cx="7616789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Срок уничтожения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ПДн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не более 6 месяцев.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8054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26294</TotalTime>
  <Words>744</Words>
  <Application>Microsoft Office PowerPoint</Application>
  <PresentationFormat>Экран (16:9)</PresentationFormat>
  <Paragraphs>86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Бобрышев Владимир Сергеевич</dc:creator>
  <cp:lastModifiedBy>prohorov</cp:lastModifiedBy>
  <cp:revision>1197</cp:revision>
  <cp:lastPrinted>2017-05-02T13:06:55Z</cp:lastPrinted>
  <dcterms:created xsi:type="dcterms:W3CDTF">2015-01-29T07:54:40Z</dcterms:created>
  <dcterms:modified xsi:type="dcterms:W3CDTF">2018-10-15T12:34:45Z</dcterms:modified>
</cp:coreProperties>
</file>