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Default Extension="wdp" ContentType="image/vnd.ms-photo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sldIdLst>
    <p:sldId id="256" r:id="rId2"/>
    <p:sldId id="258" r:id="rId3"/>
    <p:sldId id="273" r:id="rId4"/>
    <p:sldId id="287" r:id="rId5"/>
    <p:sldId id="274" r:id="rId6"/>
    <p:sldId id="275" r:id="rId7"/>
    <p:sldId id="276" r:id="rId8"/>
    <p:sldId id="278" r:id="rId9"/>
    <p:sldId id="279" r:id="rId10"/>
    <p:sldId id="280" r:id="rId11"/>
    <p:sldId id="281" r:id="rId12"/>
    <p:sldId id="264" r:id="rId13"/>
    <p:sldId id="290" r:id="rId14"/>
    <p:sldId id="28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17" autoAdjust="0"/>
    <p:restoredTop sz="94483" autoAdjust="0"/>
  </p:normalViewPr>
  <p:slideViewPr>
    <p:cSldViewPr>
      <p:cViewPr>
        <p:scale>
          <a:sx n="100" d="100"/>
          <a:sy n="100" d="100"/>
        </p:scale>
        <p:origin x="-2124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Relationship Id="rId4" Type="http://schemas.openxmlformats.org/officeDocument/2006/relationships/image" Target="../media/image20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9.jpeg"/><Relationship Id="rId4" Type="http://schemas.openxmlformats.org/officeDocument/2006/relationships/image" Target="../media/image12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pn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F2A3C2-8DC9-431B-AEFC-ABCABF86365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C7B1E0-6208-4447-8CC7-1CBCD575457C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8DF800D-B600-424B-99C6-DCE249E5B3B5}" type="parTrans" cxnId="{072843BB-C7EC-488D-A35F-290C5C7E6FFB}">
      <dgm:prSet/>
      <dgm:spPr/>
      <dgm:t>
        <a:bodyPr/>
        <a:lstStyle/>
        <a:p>
          <a:endParaRPr lang="ru-RU"/>
        </a:p>
      </dgm:t>
    </dgm:pt>
    <dgm:pt modelId="{ABF87BF8-484A-4DD3-A12A-FBFFA5484554}" type="sibTrans" cxnId="{072843BB-C7EC-488D-A35F-290C5C7E6FFB}">
      <dgm:prSet/>
      <dgm:spPr/>
      <dgm:t>
        <a:bodyPr/>
        <a:lstStyle/>
        <a:p>
          <a:endParaRPr lang="ru-RU"/>
        </a:p>
      </dgm:t>
    </dgm:pt>
    <dgm:pt modelId="{CBF08E05-131B-4F22-BD80-A67D28746BE5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назначение ответственного за организацию обработки персональных данных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D1A41742-F52F-4D20-8B71-690639A22D8C}" type="parTrans" cxnId="{160EAEAF-2187-4676-AC4E-60165161CF2E}">
      <dgm:prSet/>
      <dgm:spPr/>
      <dgm:t>
        <a:bodyPr/>
        <a:lstStyle/>
        <a:p>
          <a:endParaRPr lang="ru-RU"/>
        </a:p>
      </dgm:t>
    </dgm:pt>
    <dgm:pt modelId="{E66DD705-4CBE-4776-BD60-AC2089B0880C}" type="sibTrans" cxnId="{160EAEAF-2187-4676-AC4E-60165161CF2E}">
      <dgm:prSet/>
      <dgm:spPr/>
      <dgm:t>
        <a:bodyPr/>
        <a:lstStyle/>
        <a:p>
          <a:endParaRPr lang="ru-RU"/>
        </a:p>
      </dgm:t>
    </dgm:pt>
    <dgm:pt modelId="{7344C1F0-05A4-44D8-B5D9-B82D300F88F6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C9A0079-3836-4553-8626-AA3D6C2B9EDA}" type="parTrans" cxnId="{52F04CCD-CDC5-482B-B241-C2FC95C58E33}">
      <dgm:prSet/>
      <dgm:spPr/>
      <dgm:t>
        <a:bodyPr/>
        <a:lstStyle/>
        <a:p>
          <a:endParaRPr lang="ru-RU"/>
        </a:p>
      </dgm:t>
    </dgm:pt>
    <dgm:pt modelId="{6E969A65-6444-4C86-958A-940774D888FE}" type="sibTrans" cxnId="{52F04CCD-CDC5-482B-B241-C2FC95C58E33}">
      <dgm:prSet/>
      <dgm:spPr/>
      <dgm:t>
        <a:bodyPr/>
        <a:lstStyle/>
        <a:p>
          <a:endParaRPr lang="ru-RU"/>
        </a:p>
      </dgm:t>
    </dgm:pt>
    <dgm:pt modelId="{7AF407FD-7C63-48C1-ADAE-882ED393ADF0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утверждение актом руководителя документов (слайд №  4-6)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A36DDA90-C131-45C1-B3AE-FD96E006BE37}" type="parTrans" cxnId="{AF66167C-E24A-4834-B0FF-0C33ED5BF988}">
      <dgm:prSet/>
      <dgm:spPr/>
      <dgm:t>
        <a:bodyPr/>
        <a:lstStyle/>
        <a:p>
          <a:endParaRPr lang="ru-RU"/>
        </a:p>
      </dgm:t>
    </dgm:pt>
    <dgm:pt modelId="{70EA5B22-E85E-401B-B6BA-EF086D0FBEDF}" type="sibTrans" cxnId="{AF66167C-E24A-4834-B0FF-0C33ED5BF988}">
      <dgm:prSet/>
      <dgm:spPr/>
      <dgm:t>
        <a:bodyPr/>
        <a:lstStyle/>
        <a:p>
          <a:endParaRPr lang="ru-RU"/>
        </a:p>
      </dgm:t>
    </dgm:pt>
    <dgm:pt modelId="{1794888D-D589-4A57-878A-B8451F0C439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4E5A9FAF-C71A-4FC0-8A2D-C071E4524C5C}" type="parTrans" cxnId="{13334B1A-FC5A-4384-BDFA-BA03C4A3F8F2}">
      <dgm:prSet/>
      <dgm:spPr/>
      <dgm:t>
        <a:bodyPr/>
        <a:lstStyle/>
        <a:p>
          <a:endParaRPr lang="ru-RU"/>
        </a:p>
      </dgm:t>
    </dgm:pt>
    <dgm:pt modelId="{4C283919-11DD-404D-A63F-84D902C0E741}" type="sibTrans" cxnId="{13334B1A-FC5A-4384-BDFA-BA03C4A3F8F2}">
      <dgm:prSet/>
      <dgm:spPr/>
      <dgm:t>
        <a:bodyPr/>
        <a:lstStyle/>
        <a:p>
          <a:endParaRPr lang="ru-RU"/>
        </a:p>
      </dgm:t>
    </dgm:pt>
    <dgm:pt modelId="{466CAECA-38AE-4C43-8969-437024A6EE83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принятие правовых, организационных и технических мер по обеспечению безопасности персональных данных при их обработке(при эксплуатации информационных систем персональных)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BEAEF16E-B83B-4B53-9B40-53BE6AF24501}" type="parTrans" cxnId="{171F5893-522B-4756-A3AA-901926B59D4B}">
      <dgm:prSet/>
      <dgm:spPr/>
      <dgm:t>
        <a:bodyPr/>
        <a:lstStyle/>
        <a:p>
          <a:endParaRPr lang="ru-RU"/>
        </a:p>
      </dgm:t>
    </dgm:pt>
    <dgm:pt modelId="{212616D8-4E11-477A-AB01-5A6091867B04}" type="sibTrans" cxnId="{171F5893-522B-4756-A3AA-901926B59D4B}">
      <dgm:prSet/>
      <dgm:spPr/>
      <dgm:t>
        <a:bodyPr/>
        <a:lstStyle/>
        <a:p>
          <a:endParaRPr lang="ru-RU"/>
        </a:p>
      </dgm:t>
    </dgm:pt>
    <dgm:pt modelId="{02CC5742-D082-4FBC-9F5A-36BDF95B46F9}">
      <dgm:prSet phldrT="[Текст]"/>
      <dgm:spPr/>
      <dgm:t>
        <a:bodyPr/>
        <a:lstStyle/>
        <a:p>
          <a:endParaRPr lang="ru-RU" sz="1200" dirty="0"/>
        </a:p>
      </dgm:t>
    </dgm:pt>
    <dgm:pt modelId="{A5F090EF-365C-41B8-989F-C264CD4AC306}" type="parTrans" cxnId="{48AC4B11-9CFE-4701-B516-6B4EEDD9A809}">
      <dgm:prSet/>
      <dgm:spPr/>
      <dgm:t>
        <a:bodyPr/>
        <a:lstStyle/>
        <a:p>
          <a:endParaRPr lang="ru-RU"/>
        </a:p>
      </dgm:t>
    </dgm:pt>
    <dgm:pt modelId="{5275D532-BAB8-4027-B622-6A225F683276}" type="sibTrans" cxnId="{48AC4B11-9CFE-4701-B516-6B4EEDD9A809}">
      <dgm:prSet/>
      <dgm:spPr/>
      <dgm:t>
        <a:bodyPr/>
        <a:lstStyle/>
        <a:p>
          <a:endParaRPr lang="ru-RU"/>
        </a:p>
      </dgm:t>
    </dgm:pt>
    <dgm:pt modelId="{62D30204-EB77-4F43-AD34-CECE6DF753B7}" type="pres">
      <dgm:prSet presAssocID="{62F2A3C2-8DC9-431B-AEFC-ABCABF86365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0164C4-2A78-4FCB-A048-D01B01D093F2}" type="pres">
      <dgm:prSet presAssocID="{5AC7B1E0-6208-4447-8CC7-1CBCD575457C}" presName="composite" presStyleCnt="0"/>
      <dgm:spPr/>
    </dgm:pt>
    <dgm:pt modelId="{2CA0E629-6F48-4BC1-B8A1-0D8B09DBC49C}" type="pres">
      <dgm:prSet presAssocID="{5AC7B1E0-6208-4447-8CC7-1CBCD575457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DB79A-669A-4396-BC55-D4CABDDD41FC}" type="pres">
      <dgm:prSet presAssocID="{5AC7B1E0-6208-4447-8CC7-1CBCD575457C}" presName="descendantText" presStyleLbl="alignAcc1" presStyleIdx="0" presStyleCnt="3" custScaleX="97291" custLinFactNeighborX="-552" custLinFactNeighborY="-2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0F079-7046-4869-B9B4-BF442E2A0397}" type="pres">
      <dgm:prSet presAssocID="{ABF87BF8-484A-4DD3-A12A-FBFFA5484554}" presName="sp" presStyleCnt="0"/>
      <dgm:spPr/>
    </dgm:pt>
    <dgm:pt modelId="{1FC93F2C-A21F-49EB-9A52-2C15C2323A84}" type="pres">
      <dgm:prSet presAssocID="{7344C1F0-05A4-44D8-B5D9-B82D300F88F6}" presName="composite" presStyleCnt="0"/>
      <dgm:spPr/>
    </dgm:pt>
    <dgm:pt modelId="{F64A3C55-DD0C-45BF-BAAB-4023988F11B3}" type="pres">
      <dgm:prSet presAssocID="{7344C1F0-05A4-44D8-B5D9-B82D300F88F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796EF-D31A-4086-87E3-8F8AB3713030}" type="pres">
      <dgm:prSet presAssocID="{7344C1F0-05A4-44D8-B5D9-B82D300F88F6}" presName="descendantText" presStyleLbl="alignAcc1" presStyleIdx="1" presStyleCnt="3" custScaleX="97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48550-52CB-4DCE-9B82-8090BF73A284}" type="pres">
      <dgm:prSet presAssocID="{6E969A65-6444-4C86-958A-940774D888FE}" presName="sp" presStyleCnt="0"/>
      <dgm:spPr/>
    </dgm:pt>
    <dgm:pt modelId="{F127D087-AE43-48CF-B11E-97E7AA23E0CC}" type="pres">
      <dgm:prSet presAssocID="{1794888D-D589-4A57-878A-B8451F0C439E}" presName="composite" presStyleCnt="0"/>
      <dgm:spPr/>
    </dgm:pt>
    <dgm:pt modelId="{ECC0B72E-694C-4D0C-9F0B-F11286FA8C31}" type="pres">
      <dgm:prSet presAssocID="{1794888D-D589-4A57-878A-B8451F0C439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6911D-080B-483C-BEDE-99513DB1687D}" type="pres">
      <dgm:prSet presAssocID="{1794888D-D589-4A57-878A-B8451F0C439E}" presName="descendantText" presStyleLbl="alignAcc1" presStyleIdx="2" presStyleCnt="3" custScaleX="97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2843BB-C7EC-488D-A35F-290C5C7E6FFB}" srcId="{62F2A3C2-8DC9-431B-AEFC-ABCABF863657}" destId="{5AC7B1E0-6208-4447-8CC7-1CBCD575457C}" srcOrd="0" destOrd="0" parTransId="{48DF800D-B600-424B-99C6-DCE249E5B3B5}" sibTransId="{ABF87BF8-484A-4DD3-A12A-FBFFA5484554}"/>
    <dgm:cxn modelId="{F74509DF-AA41-4299-87D2-17BAE502F835}" type="presOf" srcId="{7AF407FD-7C63-48C1-ADAE-882ED393ADF0}" destId="{714796EF-D31A-4086-87E3-8F8AB3713030}" srcOrd="0" destOrd="0" presId="urn:microsoft.com/office/officeart/2005/8/layout/chevron2"/>
    <dgm:cxn modelId="{48AC4B11-9CFE-4701-B516-6B4EEDD9A809}" srcId="{1794888D-D589-4A57-878A-B8451F0C439E}" destId="{02CC5742-D082-4FBC-9F5A-36BDF95B46F9}" srcOrd="1" destOrd="0" parTransId="{A5F090EF-365C-41B8-989F-C264CD4AC306}" sibTransId="{5275D532-BAB8-4027-B622-6A225F683276}"/>
    <dgm:cxn modelId="{160EAEAF-2187-4676-AC4E-60165161CF2E}" srcId="{5AC7B1E0-6208-4447-8CC7-1CBCD575457C}" destId="{CBF08E05-131B-4F22-BD80-A67D28746BE5}" srcOrd="0" destOrd="0" parTransId="{D1A41742-F52F-4D20-8B71-690639A22D8C}" sibTransId="{E66DD705-4CBE-4776-BD60-AC2089B0880C}"/>
    <dgm:cxn modelId="{D79B9DD6-A565-4947-A4E9-8B89F7DCA36F}" type="presOf" srcId="{466CAECA-38AE-4C43-8969-437024A6EE83}" destId="{D966911D-080B-483C-BEDE-99513DB1687D}" srcOrd="0" destOrd="0" presId="urn:microsoft.com/office/officeart/2005/8/layout/chevron2"/>
    <dgm:cxn modelId="{AF66167C-E24A-4834-B0FF-0C33ED5BF988}" srcId="{7344C1F0-05A4-44D8-B5D9-B82D300F88F6}" destId="{7AF407FD-7C63-48C1-ADAE-882ED393ADF0}" srcOrd="0" destOrd="0" parTransId="{A36DDA90-C131-45C1-B3AE-FD96E006BE37}" sibTransId="{70EA5B22-E85E-401B-B6BA-EF086D0FBEDF}"/>
    <dgm:cxn modelId="{451BC68D-7396-4814-8C31-A4815901339A}" type="presOf" srcId="{7344C1F0-05A4-44D8-B5D9-B82D300F88F6}" destId="{F64A3C55-DD0C-45BF-BAAB-4023988F11B3}" srcOrd="0" destOrd="0" presId="urn:microsoft.com/office/officeart/2005/8/layout/chevron2"/>
    <dgm:cxn modelId="{F3D269A0-8D53-4896-A717-A95B339C0BD8}" type="presOf" srcId="{02CC5742-D082-4FBC-9F5A-36BDF95B46F9}" destId="{D966911D-080B-483C-BEDE-99513DB1687D}" srcOrd="0" destOrd="1" presId="urn:microsoft.com/office/officeart/2005/8/layout/chevron2"/>
    <dgm:cxn modelId="{769BF665-C1E5-404A-88CD-2F20E3AFE966}" type="presOf" srcId="{5AC7B1E0-6208-4447-8CC7-1CBCD575457C}" destId="{2CA0E629-6F48-4BC1-B8A1-0D8B09DBC49C}" srcOrd="0" destOrd="0" presId="urn:microsoft.com/office/officeart/2005/8/layout/chevron2"/>
    <dgm:cxn modelId="{171F5893-522B-4756-A3AA-901926B59D4B}" srcId="{1794888D-D589-4A57-878A-B8451F0C439E}" destId="{466CAECA-38AE-4C43-8969-437024A6EE83}" srcOrd="0" destOrd="0" parTransId="{BEAEF16E-B83B-4B53-9B40-53BE6AF24501}" sibTransId="{212616D8-4E11-477A-AB01-5A6091867B04}"/>
    <dgm:cxn modelId="{13334B1A-FC5A-4384-BDFA-BA03C4A3F8F2}" srcId="{62F2A3C2-8DC9-431B-AEFC-ABCABF863657}" destId="{1794888D-D589-4A57-878A-B8451F0C439E}" srcOrd="2" destOrd="0" parTransId="{4E5A9FAF-C71A-4FC0-8A2D-C071E4524C5C}" sibTransId="{4C283919-11DD-404D-A63F-84D902C0E741}"/>
    <dgm:cxn modelId="{00ED0C21-B9AB-4CA9-94D1-B49A36296B36}" type="presOf" srcId="{1794888D-D589-4A57-878A-B8451F0C439E}" destId="{ECC0B72E-694C-4D0C-9F0B-F11286FA8C31}" srcOrd="0" destOrd="0" presId="urn:microsoft.com/office/officeart/2005/8/layout/chevron2"/>
    <dgm:cxn modelId="{17B1891D-7510-468C-BCB7-C36594160B12}" type="presOf" srcId="{62F2A3C2-8DC9-431B-AEFC-ABCABF863657}" destId="{62D30204-EB77-4F43-AD34-CECE6DF753B7}" srcOrd="0" destOrd="0" presId="urn:microsoft.com/office/officeart/2005/8/layout/chevron2"/>
    <dgm:cxn modelId="{52F04CCD-CDC5-482B-B241-C2FC95C58E33}" srcId="{62F2A3C2-8DC9-431B-AEFC-ABCABF863657}" destId="{7344C1F0-05A4-44D8-B5D9-B82D300F88F6}" srcOrd="1" destOrd="0" parTransId="{FC9A0079-3836-4553-8626-AA3D6C2B9EDA}" sibTransId="{6E969A65-6444-4C86-958A-940774D888FE}"/>
    <dgm:cxn modelId="{A785E113-4A53-48BC-9907-5E83E362359F}" type="presOf" srcId="{CBF08E05-131B-4F22-BD80-A67D28746BE5}" destId="{9E3DB79A-669A-4396-BC55-D4CABDDD41FC}" srcOrd="0" destOrd="0" presId="urn:microsoft.com/office/officeart/2005/8/layout/chevron2"/>
    <dgm:cxn modelId="{7850F660-D2F2-4509-A0B2-0F9568CE0136}" type="presParOf" srcId="{62D30204-EB77-4F43-AD34-CECE6DF753B7}" destId="{980164C4-2A78-4FCB-A048-D01B01D093F2}" srcOrd="0" destOrd="0" presId="urn:microsoft.com/office/officeart/2005/8/layout/chevron2"/>
    <dgm:cxn modelId="{AC3711CA-F41E-4585-B24F-787493C28952}" type="presParOf" srcId="{980164C4-2A78-4FCB-A048-D01B01D093F2}" destId="{2CA0E629-6F48-4BC1-B8A1-0D8B09DBC49C}" srcOrd="0" destOrd="0" presId="urn:microsoft.com/office/officeart/2005/8/layout/chevron2"/>
    <dgm:cxn modelId="{2CE9118D-2C4F-4506-85A4-66FD986F90FB}" type="presParOf" srcId="{980164C4-2A78-4FCB-A048-D01B01D093F2}" destId="{9E3DB79A-669A-4396-BC55-D4CABDDD41FC}" srcOrd="1" destOrd="0" presId="urn:microsoft.com/office/officeart/2005/8/layout/chevron2"/>
    <dgm:cxn modelId="{1A11DCF6-B151-49E5-9BC1-46EAFFD41AD5}" type="presParOf" srcId="{62D30204-EB77-4F43-AD34-CECE6DF753B7}" destId="{F260F079-7046-4869-B9B4-BF442E2A0397}" srcOrd="1" destOrd="0" presId="urn:microsoft.com/office/officeart/2005/8/layout/chevron2"/>
    <dgm:cxn modelId="{CA1D97A1-AB5E-4566-9DE4-8A6397F7D189}" type="presParOf" srcId="{62D30204-EB77-4F43-AD34-CECE6DF753B7}" destId="{1FC93F2C-A21F-49EB-9A52-2C15C2323A84}" srcOrd="2" destOrd="0" presId="urn:microsoft.com/office/officeart/2005/8/layout/chevron2"/>
    <dgm:cxn modelId="{42AA0F63-E9DB-4130-BD77-A0DABC716691}" type="presParOf" srcId="{1FC93F2C-A21F-49EB-9A52-2C15C2323A84}" destId="{F64A3C55-DD0C-45BF-BAAB-4023988F11B3}" srcOrd="0" destOrd="0" presId="urn:microsoft.com/office/officeart/2005/8/layout/chevron2"/>
    <dgm:cxn modelId="{0977AB6F-6FBD-477D-90F2-19DD48868F31}" type="presParOf" srcId="{1FC93F2C-A21F-49EB-9A52-2C15C2323A84}" destId="{714796EF-D31A-4086-87E3-8F8AB3713030}" srcOrd="1" destOrd="0" presId="urn:microsoft.com/office/officeart/2005/8/layout/chevron2"/>
    <dgm:cxn modelId="{3E55E104-24CC-4672-AB6B-945CF615CEB1}" type="presParOf" srcId="{62D30204-EB77-4F43-AD34-CECE6DF753B7}" destId="{18248550-52CB-4DCE-9B82-8090BF73A284}" srcOrd="3" destOrd="0" presId="urn:microsoft.com/office/officeart/2005/8/layout/chevron2"/>
    <dgm:cxn modelId="{8D5B03C9-CC35-4BF1-B4F1-B0F99FB3BFD0}" type="presParOf" srcId="{62D30204-EB77-4F43-AD34-CECE6DF753B7}" destId="{F127D087-AE43-48CF-B11E-97E7AA23E0CC}" srcOrd="4" destOrd="0" presId="urn:microsoft.com/office/officeart/2005/8/layout/chevron2"/>
    <dgm:cxn modelId="{B7D5C7D9-DDD0-4B0E-92D9-BF0C12A04BAE}" type="presParOf" srcId="{F127D087-AE43-48CF-B11E-97E7AA23E0CC}" destId="{ECC0B72E-694C-4D0C-9F0B-F11286FA8C31}" srcOrd="0" destOrd="0" presId="urn:microsoft.com/office/officeart/2005/8/layout/chevron2"/>
    <dgm:cxn modelId="{08B64503-D8DD-4195-8DA8-30B91B660B84}" type="presParOf" srcId="{F127D087-AE43-48CF-B11E-97E7AA23E0CC}" destId="{D966911D-080B-483C-BEDE-99513DB168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F2A3C2-8DC9-431B-AEFC-ABCABF86365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C7B1E0-6208-4447-8CC7-1CBCD575457C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48DF800D-B600-424B-99C6-DCE249E5B3B5}" type="parTrans" cxnId="{072843BB-C7EC-488D-A35F-290C5C7E6FFB}">
      <dgm:prSet/>
      <dgm:spPr/>
      <dgm:t>
        <a:bodyPr/>
        <a:lstStyle/>
        <a:p>
          <a:endParaRPr lang="ru-RU"/>
        </a:p>
      </dgm:t>
    </dgm:pt>
    <dgm:pt modelId="{ABF87BF8-484A-4DD3-A12A-FBFFA5484554}" type="sibTrans" cxnId="{072843BB-C7EC-488D-A35F-290C5C7E6FFB}">
      <dgm:prSet/>
      <dgm:spPr/>
      <dgm:t>
        <a:bodyPr/>
        <a:lstStyle/>
        <a:p>
          <a:endParaRPr lang="ru-RU"/>
        </a:p>
      </dgm:t>
    </dgm:pt>
    <dgm:pt modelId="{CBF08E05-131B-4F22-BD80-A67D28746BE5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выполнение требований, установленных постановлением Правительства Российской Федерации от 15.09.2008 г. № 687 (при обработке персональных данных, осуществляемой без использования средств автоматизации) - слайд № 7,</a:t>
          </a:r>
          <a:r>
            <a:rPr lang="ru-RU" sz="1200" b="1" dirty="0" smtClean="0">
              <a:latin typeface="Arial" pitchFamily="34" charset="0"/>
              <a:cs typeface="Arial" pitchFamily="34" charset="0"/>
            </a:rPr>
            <a:t>8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D1A41742-F52F-4D20-8B71-690639A22D8C}" type="parTrans" cxnId="{160EAEAF-2187-4676-AC4E-60165161CF2E}">
      <dgm:prSet/>
      <dgm:spPr/>
      <dgm:t>
        <a:bodyPr/>
        <a:lstStyle/>
        <a:p>
          <a:endParaRPr lang="ru-RU"/>
        </a:p>
      </dgm:t>
    </dgm:pt>
    <dgm:pt modelId="{E66DD705-4CBE-4776-BD60-AC2089B0880C}" type="sibTrans" cxnId="{160EAEAF-2187-4676-AC4E-60165161CF2E}">
      <dgm:prSet/>
      <dgm:spPr/>
      <dgm:t>
        <a:bodyPr/>
        <a:lstStyle/>
        <a:p>
          <a:endParaRPr lang="ru-RU"/>
        </a:p>
      </dgm:t>
    </dgm:pt>
    <dgm:pt modelId="{7344C1F0-05A4-44D8-B5D9-B82D300F88F6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FC9A0079-3836-4553-8626-AA3D6C2B9EDA}" type="parTrans" cxnId="{52F04CCD-CDC5-482B-B241-C2FC95C58E33}">
      <dgm:prSet/>
      <dgm:spPr/>
      <dgm:t>
        <a:bodyPr/>
        <a:lstStyle/>
        <a:p>
          <a:endParaRPr lang="ru-RU"/>
        </a:p>
      </dgm:t>
    </dgm:pt>
    <dgm:pt modelId="{6E969A65-6444-4C86-958A-940774D888FE}" type="sibTrans" cxnId="{52F04CCD-CDC5-482B-B241-C2FC95C58E33}">
      <dgm:prSet/>
      <dgm:spPr/>
      <dgm:t>
        <a:bodyPr/>
        <a:lstStyle/>
        <a:p>
          <a:endParaRPr lang="ru-RU"/>
        </a:p>
      </dgm:t>
    </dgm:pt>
    <dgm:pt modelId="{7AF407FD-7C63-48C1-ADAE-882ED393ADF0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организация проведения периодических проверок условий обработки персональных данных (в целях внутреннего контроля соответствия обработки персональных данных установленным требованиям )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A36DDA90-C131-45C1-B3AE-FD96E006BE37}" type="parTrans" cxnId="{AF66167C-E24A-4834-B0FF-0C33ED5BF988}">
      <dgm:prSet/>
      <dgm:spPr/>
      <dgm:t>
        <a:bodyPr/>
        <a:lstStyle/>
        <a:p>
          <a:endParaRPr lang="ru-RU"/>
        </a:p>
      </dgm:t>
    </dgm:pt>
    <dgm:pt modelId="{70EA5B22-E85E-401B-B6BA-EF086D0FBEDF}" type="sibTrans" cxnId="{AF66167C-E24A-4834-B0FF-0C33ED5BF988}">
      <dgm:prSet/>
      <dgm:spPr/>
      <dgm:t>
        <a:bodyPr/>
        <a:lstStyle/>
        <a:p>
          <a:endParaRPr lang="ru-RU"/>
        </a:p>
      </dgm:t>
    </dgm:pt>
    <dgm:pt modelId="{62D30204-EB77-4F43-AD34-CECE6DF753B7}" type="pres">
      <dgm:prSet presAssocID="{62F2A3C2-8DC9-431B-AEFC-ABCABF86365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0164C4-2A78-4FCB-A048-D01B01D093F2}" type="pres">
      <dgm:prSet presAssocID="{5AC7B1E0-6208-4447-8CC7-1CBCD575457C}" presName="composite" presStyleCnt="0"/>
      <dgm:spPr/>
    </dgm:pt>
    <dgm:pt modelId="{2CA0E629-6F48-4BC1-B8A1-0D8B09DBC49C}" type="pres">
      <dgm:prSet presAssocID="{5AC7B1E0-6208-4447-8CC7-1CBCD575457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DB79A-669A-4396-BC55-D4CABDDD41FC}" type="pres">
      <dgm:prSet presAssocID="{5AC7B1E0-6208-4447-8CC7-1CBCD575457C}" presName="descendantText" presStyleLbl="alignAcc1" presStyleIdx="0" presStyleCnt="2" custScaleX="97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0F079-7046-4869-B9B4-BF442E2A0397}" type="pres">
      <dgm:prSet presAssocID="{ABF87BF8-484A-4DD3-A12A-FBFFA5484554}" presName="sp" presStyleCnt="0"/>
      <dgm:spPr/>
    </dgm:pt>
    <dgm:pt modelId="{1FC93F2C-A21F-49EB-9A52-2C15C2323A84}" type="pres">
      <dgm:prSet presAssocID="{7344C1F0-05A4-44D8-B5D9-B82D300F88F6}" presName="composite" presStyleCnt="0"/>
      <dgm:spPr/>
    </dgm:pt>
    <dgm:pt modelId="{F64A3C55-DD0C-45BF-BAAB-4023988F11B3}" type="pres">
      <dgm:prSet presAssocID="{7344C1F0-05A4-44D8-B5D9-B82D300F88F6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796EF-D31A-4086-87E3-8F8AB3713030}" type="pres">
      <dgm:prSet presAssocID="{7344C1F0-05A4-44D8-B5D9-B82D300F88F6}" presName="descendantText" presStyleLbl="alignAcc1" presStyleIdx="1" presStyleCnt="2" custScaleX="97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F04CCD-CDC5-482B-B241-C2FC95C58E33}" srcId="{62F2A3C2-8DC9-431B-AEFC-ABCABF863657}" destId="{7344C1F0-05A4-44D8-B5D9-B82D300F88F6}" srcOrd="1" destOrd="0" parTransId="{FC9A0079-3836-4553-8626-AA3D6C2B9EDA}" sibTransId="{6E969A65-6444-4C86-958A-940774D888FE}"/>
    <dgm:cxn modelId="{E94368F6-63DD-4820-BB4B-595AA6359E14}" type="presOf" srcId="{5AC7B1E0-6208-4447-8CC7-1CBCD575457C}" destId="{2CA0E629-6F48-4BC1-B8A1-0D8B09DBC49C}" srcOrd="0" destOrd="0" presId="urn:microsoft.com/office/officeart/2005/8/layout/chevron2"/>
    <dgm:cxn modelId="{87C179A8-7D54-4C4C-8767-4A9F2B1562D3}" type="presOf" srcId="{7AF407FD-7C63-48C1-ADAE-882ED393ADF0}" destId="{714796EF-D31A-4086-87E3-8F8AB3713030}" srcOrd="0" destOrd="0" presId="urn:microsoft.com/office/officeart/2005/8/layout/chevron2"/>
    <dgm:cxn modelId="{9B6FCB7C-4BDC-4375-906A-91838F408AF0}" type="presOf" srcId="{62F2A3C2-8DC9-431B-AEFC-ABCABF863657}" destId="{62D30204-EB77-4F43-AD34-CECE6DF753B7}" srcOrd="0" destOrd="0" presId="urn:microsoft.com/office/officeart/2005/8/layout/chevron2"/>
    <dgm:cxn modelId="{160EAEAF-2187-4676-AC4E-60165161CF2E}" srcId="{5AC7B1E0-6208-4447-8CC7-1CBCD575457C}" destId="{CBF08E05-131B-4F22-BD80-A67D28746BE5}" srcOrd="0" destOrd="0" parTransId="{D1A41742-F52F-4D20-8B71-690639A22D8C}" sibTransId="{E66DD705-4CBE-4776-BD60-AC2089B0880C}"/>
    <dgm:cxn modelId="{AF66167C-E24A-4834-B0FF-0C33ED5BF988}" srcId="{7344C1F0-05A4-44D8-B5D9-B82D300F88F6}" destId="{7AF407FD-7C63-48C1-ADAE-882ED393ADF0}" srcOrd="0" destOrd="0" parTransId="{A36DDA90-C131-45C1-B3AE-FD96E006BE37}" sibTransId="{70EA5B22-E85E-401B-B6BA-EF086D0FBEDF}"/>
    <dgm:cxn modelId="{072843BB-C7EC-488D-A35F-290C5C7E6FFB}" srcId="{62F2A3C2-8DC9-431B-AEFC-ABCABF863657}" destId="{5AC7B1E0-6208-4447-8CC7-1CBCD575457C}" srcOrd="0" destOrd="0" parTransId="{48DF800D-B600-424B-99C6-DCE249E5B3B5}" sibTransId="{ABF87BF8-484A-4DD3-A12A-FBFFA5484554}"/>
    <dgm:cxn modelId="{488D607F-CB11-42A9-83E0-046BD51C6026}" type="presOf" srcId="{7344C1F0-05A4-44D8-B5D9-B82D300F88F6}" destId="{F64A3C55-DD0C-45BF-BAAB-4023988F11B3}" srcOrd="0" destOrd="0" presId="urn:microsoft.com/office/officeart/2005/8/layout/chevron2"/>
    <dgm:cxn modelId="{F781CFD9-DEBD-4B88-8CBA-AF6BEF14DA7B}" type="presOf" srcId="{CBF08E05-131B-4F22-BD80-A67D28746BE5}" destId="{9E3DB79A-669A-4396-BC55-D4CABDDD41FC}" srcOrd="0" destOrd="0" presId="urn:microsoft.com/office/officeart/2005/8/layout/chevron2"/>
    <dgm:cxn modelId="{A76AD4E2-CF0E-4FAF-9DF8-5AAFCE035097}" type="presParOf" srcId="{62D30204-EB77-4F43-AD34-CECE6DF753B7}" destId="{980164C4-2A78-4FCB-A048-D01B01D093F2}" srcOrd="0" destOrd="0" presId="urn:microsoft.com/office/officeart/2005/8/layout/chevron2"/>
    <dgm:cxn modelId="{181AC345-A9FF-47F4-AC3B-CC1F190FB0E0}" type="presParOf" srcId="{980164C4-2A78-4FCB-A048-D01B01D093F2}" destId="{2CA0E629-6F48-4BC1-B8A1-0D8B09DBC49C}" srcOrd="0" destOrd="0" presId="urn:microsoft.com/office/officeart/2005/8/layout/chevron2"/>
    <dgm:cxn modelId="{1EDBAEB5-7DD3-44E9-9C79-79A84DFF6B29}" type="presParOf" srcId="{980164C4-2A78-4FCB-A048-D01B01D093F2}" destId="{9E3DB79A-669A-4396-BC55-D4CABDDD41FC}" srcOrd="1" destOrd="0" presId="urn:microsoft.com/office/officeart/2005/8/layout/chevron2"/>
    <dgm:cxn modelId="{CC09578E-DB5A-424C-95C3-1E1C6992E2EC}" type="presParOf" srcId="{62D30204-EB77-4F43-AD34-CECE6DF753B7}" destId="{F260F079-7046-4869-B9B4-BF442E2A0397}" srcOrd="1" destOrd="0" presId="urn:microsoft.com/office/officeart/2005/8/layout/chevron2"/>
    <dgm:cxn modelId="{388F555D-9764-444F-8829-EFF56CD26691}" type="presParOf" srcId="{62D30204-EB77-4F43-AD34-CECE6DF753B7}" destId="{1FC93F2C-A21F-49EB-9A52-2C15C2323A84}" srcOrd="2" destOrd="0" presId="urn:microsoft.com/office/officeart/2005/8/layout/chevron2"/>
    <dgm:cxn modelId="{E7C895B9-088F-4E91-99FA-4E79493AE5D3}" type="presParOf" srcId="{1FC93F2C-A21F-49EB-9A52-2C15C2323A84}" destId="{F64A3C55-DD0C-45BF-BAAB-4023988F11B3}" srcOrd="0" destOrd="0" presId="urn:microsoft.com/office/officeart/2005/8/layout/chevron2"/>
    <dgm:cxn modelId="{9FF2E129-5FCD-48A5-8658-223292873C62}" type="presParOf" srcId="{1FC93F2C-A21F-49EB-9A52-2C15C2323A84}" destId="{714796EF-D31A-4086-87E3-8F8AB371303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F2A3C2-8DC9-431B-AEFC-ABCABF86365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AC7B1E0-6208-4447-8CC7-1CBCD575457C}">
      <dgm:prSet phldrT="[Текст]"/>
      <dgm:spPr/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48DF800D-B600-424B-99C6-DCE249E5B3B5}" type="parTrans" cxnId="{072843BB-C7EC-488D-A35F-290C5C7E6FFB}">
      <dgm:prSet/>
      <dgm:spPr/>
      <dgm:t>
        <a:bodyPr/>
        <a:lstStyle/>
        <a:p>
          <a:endParaRPr lang="ru-RU"/>
        </a:p>
      </dgm:t>
    </dgm:pt>
    <dgm:pt modelId="{ABF87BF8-484A-4DD3-A12A-FBFFA5484554}" type="sibTrans" cxnId="{072843BB-C7EC-488D-A35F-290C5C7E6FFB}">
      <dgm:prSet/>
      <dgm:spPr/>
      <dgm:t>
        <a:bodyPr/>
        <a:lstStyle/>
        <a:p>
          <a:endParaRPr lang="ru-RU"/>
        </a:p>
      </dgm:t>
    </dgm:pt>
    <dgm:pt modelId="{CBF08E05-131B-4F22-BD80-A67D28746BE5}">
      <dgm:prSet phldrT="[Текст]" custT="1"/>
      <dgm:spPr/>
      <dgm:t>
        <a:bodyPr/>
        <a:lstStyle/>
        <a:p>
          <a:r>
            <a:rPr lang="ru-RU" sz="10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ознакомление служащих государственного или муниципального органа, непосредственно осуществляющих обработку персональных данных, с положениями законодательства Российской Федерации о персональных данных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D1A41742-F52F-4D20-8B71-690639A22D8C}" type="parTrans" cxnId="{160EAEAF-2187-4676-AC4E-60165161CF2E}">
      <dgm:prSet/>
      <dgm:spPr/>
      <dgm:t>
        <a:bodyPr/>
        <a:lstStyle/>
        <a:p>
          <a:endParaRPr lang="ru-RU"/>
        </a:p>
      </dgm:t>
    </dgm:pt>
    <dgm:pt modelId="{E66DD705-4CBE-4776-BD60-AC2089B0880C}" type="sibTrans" cxnId="{160EAEAF-2187-4676-AC4E-60165161CF2E}">
      <dgm:prSet/>
      <dgm:spPr/>
      <dgm:t>
        <a:bodyPr/>
        <a:lstStyle/>
        <a:p>
          <a:endParaRPr lang="ru-RU"/>
        </a:p>
      </dgm:t>
    </dgm:pt>
    <dgm:pt modelId="{7344C1F0-05A4-44D8-B5D9-B82D300F88F6}">
      <dgm:prSet phldrT="[Текст]"/>
      <dgm:spPr/>
      <dgm:t>
        <a:bodyPr/>
        <a:lstStyle/>
        <a:p>
          <a:r>
            <a:rPr lang="ru-RU" dirty="0" smtClean="0"/>
            <a:t>7</a:t>
          </a:r>
          <a:endParaRPr lang="ru-RU" dirty="0"/>
        </a:p>
      </dgm:t>
    </dgm:pt>
    <dgm:pt modelId="{FC9A0079-3836-4553-8626-AA3D6C2B9EDA}" type="parTrans" cxnId="{52F04CCD-CDC5-482B-B241-C2FC95C58E33}">
      <dgm:prSet/>
      <dgm:spPr/>
      <dgm:t>
        <a:bodyPr/>
        <a:lstStyle/>
        <a:p>
          <a:endParaRPr lang="ru-RU"/>
        </a:p>
      </dgm:t>
    </dgm:pt>
    <dgm:pt modelId="{6E969A65-6444-4C86-958A-940774D888FE}" type="sibTrans" cxnId="{52F04CCD-CDC5-482B-B241-C2FC95C58E33}">
      <dgm:prSet/>
      <dgm:spPr/>
      <dgm:t>
        <a:bodyPr/>
        <a:lstStyle/>
        <a:p>
          <a:endParaRPr lang="ru-RU"/>
        </a:p>
      </dgm:t>
    </dgm:pt>
    <dgm:pt modelId="{7AF407FD-7C63-48C1-ADAE-882ED393ADF0}">
      <dgm:prSet phldrT="[Текст]" custT="1"/>
      <dgm:spPr/>
      <dgm:t>
        <a:bodyPr/>
        <a:lstStyle/>
        <a:p>
          <a:r>
            <a:rPr lang="ru-RU" sz="1000" b="1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dirty="0" smtClean="0">
              <a:latin typeface="Arial" pitchFamily="34" charset="0"/>
              <a:cs typeface="Arial" pitchFamily="34" charset="0"/>
            </a:rPr>
            <a:t>уведомление уполномоченного органа по защите прав субъектов персональных данных об обработке (намерении осуществлять обработку) персональных данных, за исключением случаев, установленных Федеральным законом "О персональных данных</a:t>
          </a:r>
          <a:r>
            <a:rPr lang="ru-RU" sz="1000" b="1" dirty="0" smtClean="0">
              <a:latin typeface="Arial" pitchFamily="34" charset="0"/>
              <a:cs typeface="Arial" pitchFamily="34" charset="0"/>
            </a:rPr>
            <a:t>"</a:t>
          </a:r>
          <a:endParaRPr lang="ru-RU" sz="1000" b="1" dirty="0">
            <a:latin typeface="Arial" pitchFamily="34" charset="0"/>
            <a:cs typeface="Arial" pitchFamily="34" charset="0"/>
          </a:endParaRPr>
        </a:p>
      </dgm:t>
    </dgm:pt>
    <dgm:pt modelId="{A36DDA90-C131-45C1-B3AE-FD96E006BE37}" type="parTrans" cxnId="{AF66167C-E24A-4834-B0FF-0C33ED5BF988}">
      <dgm:prSet/>
      <dgm:spPr/>
      <dgm:t>
        <a:bodyPr/>
        <a:lstStyle/>
        <a:p>
          <a:endParaRPr lang="ru-RU"/>
        </a:p>
      </dgm:t>
    </dgm:pt>
    <dgm:pt modelId="{70EA5B22-E85E-401B-B6BA-EF086D0FBEDF}" type="sibTrans" cxnId="{AF66167C-E24A-4834-B0FF-0C33ED5BF988}">
      <dgm:prSet/>
      <dgm:spPr/>
      <dgm:t>
        <a:bodyPr/>
        <a:lstStyle/>
        <a:p>
          <a:endParaRPr lang="ru-RU"/>
        </a:p>
      </dgm:t>
    </dgm:pt>
    <dgm:pt modelId="{1794888D-D589-4A57-878A-B8451F0C439E}">
      <dgm:prSet phldrT="[Текст]"/>
      <dgm:spPr/>
      <dgm:t>
        <a:bodyPr/>
        <a:lstStyle/>
        <a:p>
          <a:r>
            <a:rPr lang="ru-RU" dirty="0" smtClean="0"/>
            <a:t>8</a:t>
          </a:r>
          <a:endParaRPr lang="ru-RU" dirty="0"/>
        </a:p>
      </dgm:t>
    </dgm:pt>
    <dgm:pt modelId="{4E5A9FAF-C71A-4FC0-8A2D-C071E4524C5C}" type="parTrans" cxnId="{13334B1A-FC5A-4384-BDFA-BA03C4A3F8F2}">
      <dgm:prSet/>
      <dgm:spPr/>
      <dgm:t>
        <a:bodyPr/>
        <a:lstStyle/>
        <a:p>
          <a:endParaRPr lang="ru-RU"/>
        </a:p>
      </dgm:t>
    </dgm:pt>
    <dgm:pt modelId="{4C283919-11DD-404D-A63F-84D902C0E741}" type="sibTrans" cxnId="{13334B1A-FC5A-4384-BDFA-BA03C4A3F8F2}">
      <dgm:prSet/>
      <dgm:spPr/>
      <dgm:t>
        <a:bodyPr/>
        <a:lstStyle/>
        <a:p>
          <a:endParaRPr lang="ru-RU"/>
        </a:p>
      </dgm:t>
    </dgm:pt>
    <dgm:pt modelId="{466CAECA-38AE-4C43-8969-437024A6EE83}">
      <dgm:prSet phldrT="[Текст]"/>
      <dgm:spPr/>
      <dgm:t>
        <a:bodyPr/>
        <a:lstStyle/>
        <a:p>
          <a:pPr algn="l"/>
          <a:endParaRPr lang="ru-RU" sz="1000" b="1" dirty="0">
            <a:latin typeface="Arial" pitchFamily="34" charset="0"/>
            <a:cs typeface="Arial" pitchFamily="34" charset="0"/>
          </a:endParaRPr>
        </a:p>
      </dgm:t>
    </dgm:pt>
    <dgm:pt modelId="{BEAEF16E-B83B-4B53-9B40-53BE6AF24501}" type="parTrans" cxnId="{171F5893-522B-4756-A3AA-901926B59D4B}">
      <dgm:prSet/>
      <dgm:spPr/>
      <dgm:t>
        <a:bodyPr/>
        <a:lstStyle/>
        <a:p>
          <a:endParaRPr lang="ru-RU"/>
        </a:p>
      </dgm:t>
    </dgm:pt>
    <dgm:pt modelId="{212616D8-4E11-477A-AB01-5A6091867B04}" type="sibTrans" cxnId="{171F5893-522B-4756-A3AA-901926B59D4B}">
      <dgm:prSet/>
      <dgm:spPr/>
      <dgm:t>
        <a:bodyPr/>
        <a:lstStyle/>
        <a:p>
          <a:endParaRPr lang="ru-RU"/>
        </a:p>
      </dgm:t>
    </dgm:pt>
    <dgm:pt modelId="{5583D477-F422-4167-9C28-7CA1457A1595}">
      <dgm:prSet/>
      <dgm:spPr/>
      <dgm:t>
        <a:bodyPr/>
        <a:lstStyle/>
        <a:p>
          <a:endParaRPr lang="ru-RU" sz="1000" b="1" dirty="0" smtClean="0">
            <a:latin typeface="Arial" pitchFamily="34" charset="0"/>
            <a:cs typeface="Arial" pitchFamily="34" charset="0"/>
          </a:endParaRPr>
        </a:p>
      </dgm:t>
    </dgm:pt>
    <dgm:pt modelId="{B760EA1F-8EC2-4CC9-BCF7-DDB9E4D6DCBF}" type="parTrans" cxnId="{CDF6E00C-41B3-4EF1-9FE4-0F36EE5FDFEB}">
      <dgm:prSet/>
      <dgm:spPr/>
      <dgm:t>
        <a:bodyPr/>
        <a:lstStyle/>
        <a:p>
          <a:endParaRPr lang="ru-RU"/>
        </a:p>
      </dgm:t>
    </dgm:pt>
    <dgm:pt modelId="{F16CE817-B2A9-4313-8364-71C1A6ACB20C}" type="sibTrans" cxnId="{CDF6E00C-41B3-4EF1-9FE4-0F36EE5FDFEB}">
      <dgm:prSet/>
      <dgm:spPr/>
      <dgm:t>
        <a:bodyPr/>
        <a:lstStyle/>
        <a:p>
          <a:endParaRPr lang="ru-RU"/>
        </a:p>
      </dgm:t>
    </dgm:pt>
    <dgm:pt modelId="{76382CF9-D065-4268-9E8B-DF30FF578062}">
      <dgm:prSet/>
      <dgm:spPr/>
      <dgm:t>
        <a:bodyPr/>
        <a:lstStyle/>
        <a:p>
          <a:endParaRPr lang="ru-RU" sz="1000" b="1" dirty="0" smtClean="0">
            <a:latin typeface="Arial" pitchFamily="34" charset="0"/>
            <a:cs typeface="Arial" pitchFamily="34" charset="0"/>
          </a:endParaRPr>
        </a:p>
      </dgm:t>
    </dgm:pt>
    <dgm:pt modelId="{F6062A0A-97CF-459B-9C58-9694C3A3FDA3}" type="parTrans" cxnId="{F3D17810-65D7-4C94-8E2E-03C1AE3F1F64}">
      <dgm:prSet/>
      <dgm:spPr/>
      <dgm:t>
        <a:bodyPr/>
        <a:lstStyle/>
        <a:p>
          <a:endParaRPr lang="ru-RU"/>
        </a:p>
      </dgm:t>
    </dgm:pt>
    <dgm:pt modelId="{EAAAA1B2-08C9-4D9C-846A-6AACC2BEAFC6}" type="sibTrans" cxnId="{F3D17810-65D7-4C94-8E2E-03C1AE3F1F64}">
      <dgm:prSet/>
      <dgm:spPr/>
      <dgm:t>
        <a:bodyPr/>
        <a:lstStyle/>
        <a:p>
          <a:endParaRPr lang="ru-RU"/>
        </a:p>
      </dgm:t>
    </dgm:pt>
    <dgm:pt modelId="{00D31EAE-C961-4F3A-B375-E7FEEEF8F226}">
      <dgm:prSet custT="1"/>
      <dgm:spPr/>
      <dgm:t>
        <a:bodyPr/>
        <a:lstStyle/>
        <a:p>
          <a:pPr algn="just"/>
          <a:r>
            <a:rPr lang="ru-RU" sz="1200" b="1" dirty="0" smtClean="0">
              <a:latin typeface="Arial" pitchFamily="34" charset="0"/>
              <a:cs typeface="Arial" pitchFamily="34" charset="0"/>
            </a:rPr>
            <a:t>осуществление обезличивания персональных данных, обрабатываемых в информационных системах персональных данных, в том числе созданных и функционирующих в рамках реализации федеральных целевых программ.(Приказ</a:t>
          </a:r>
          <a:r>
            <a:rPr lang="ru-RU" sz="1200" dirty="0" smtClean="0"/>
            <a:t> </a:t>
          </a:r>
          <a:r>
            <a:rPr lang="ru-RU" sz="1200" b="1" dirty="0" err="1" smtClean="0">
              <a:latin typeface="Arial" pitchFamily="34" charset="0"/>
              <a:cs typeface="Arial" pitchFamily="34" charset="0"/>
            </a:rPr>
            <a:t>Роскомнадзора</a:t>
          </a:r>
          <a:r>
            <a:rPr lang="ru-RU" sz="1200" b="1" dirty="0" smtClean="0">
              <a:latin typeface="Arial" pitchFamily="34" charset="0"/>
              <a:cs typeface="Arial" pitchFamily="34" charset="0"/>
            </a:rPr>
            <a:t> от 05.09.2013 № 996 «Об утверждении требований и методов по обезличиванию персональных данных»).</a:t>
          </a:r>
        </a:p>
      </dgm:t>
    </dgm:pt>
    <dgm:pt modelId="{78686246-C7C7-4F51-94CC-E236C91D6C81}" type="parTrans" cxnId="{92B23DA4-CCA6-42B5-8823-165B58E3F868}">
      <dgm:prSet/>
      <dgm:spPr/>
      <dgm:t>
        <a:bodyPr/>
        <a:lstStyle/>
        <a:p>
          <a:endParaRPr lang="ru-RU"/>
        </a:p>
      </dgm:t>
    </dgm:pt>
    <dgm:pt modelId="{E3DCC892-1D79-4B38-ABCC-82BDC15F8461}" type="sibTrans" cxnId="{92B23DA4-CCA6-42B5-8823-165B58E3F868}">
      <dgm:prSet/>
      <dgm:spPr/>
      <dgm:t>
        <a:bodyPr/>
        <a:lstStyle/>
        <a:p>
          <a:endParaRPr lang="ru-RU"/>
        </a:p>
      </dgm:t>
    </dgm:pt>
    <dgm:pt modelId="{E0A87BD8-9BC8-494C-A438-3EF4520EE88D}">
      <dgm:prSet/>
      <dgm:spPr/>
      <dgm:t>
        <a:bodyPr/>
        <a:lstStyle/>
        <a:p>
          <a:pPr algn="l"/>
          <a:endParaRPr lang="ru-RU" sz="1000" b="1" dirty="0" smtClean="0">
            <a:latin typeface="Arial" pitchFamily="34" charset="0"/>
            <a:cs typeface="Arial" pitchFamily="34" charset="0"/>
          </a:endParaRPr>
        </a:p>
      </dgm:t>
    </dgm:pt>
    <dgm:pt modelId="{BCDE89C8-AA52-4872-B963-702A49AD184F}" type="parTrans" cxnId="{D35DC4AB-0A2B-451C-907C-787C3F178CA0}">
      <dgm:prSet/>
      <dgm:spPr/>
      <dgm:t>
        <a:bodyPr/>
        <a:lstStyle/>
        <a:p>
          <a:endParaRPr lang="ru-RU"/>
        </a:p>
      </dgm:t>
    </dgm:pt>
    <dgm:pt modelId="{D1ACDA7D-DB25-4CEB-9300-DEEA5596F398}" type="sibTrans" cxnId="{D35DC4AB-0A2B-451C-907C-787C3F178CA0}">
      <dgm:prSet/>
      <dgm:spPr/>
      <dgm:t>
        <a:bodyPr/>
        <a:lstStyle/>
        <a:p>
          <a:endParaRPr lang="ru-RU"/>
        </a:p>
      </dgm:t>
    </dgm:pt>
    <dgm:pt modelId="{62D30204-EB77-4F43-AD34-CECE6DF753B7}" type="pres">
      <dgm:prSet presAssocID="{62F2A3C2-8DC9-431B-AEFC-ABCABF86365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0164C4-2A78-4FCB-A048-D01B01D093F2}" type="pres">
      <dgm:prSet presAssocID="{5AC7B1E0-6208-4447-8CC7-1CBCD575457C}" presName="composite" presStyleCnt="0"/>
      <dgm:spPr/>
    </dgm:pt>
    <dgm:pt modelId="{2CA0E629-6F48-4BC1-B8A1-0D8B09DBC49C}" type="pres">
      <dgm:prSet presAssocID="{5AC7B1E0-6208-4447-8CC7-1CBCD575457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3DB79A-669A-4396-BC55-D4CABDDD41FC}" type="pres">
      <dgm:prSet presAssocID="{5AC7B1E0-6208-4447-8CC7-1CBCD575457C}" presName="descendantText" presStyleLbl="alignAcc1" presStyleIdx="0" presStyleCnt="3" custScaleX="97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60F079-7046-4869-B9B4-BF442E2A0397}" type="pres">
      <dgm:prSet presAssocID="{ABF87BF8-484A-4DD3-A12A-FBFFA5484554}" presName="sp" presStyleCnt="0"/>
      <dgm:spPr/>
    </dgm:pt>
    <dgm:pt modelId="{1FC93F2C-A21F-49EB-9A52-2C15C2323A84}" type="pres">
      <dgm:prSet presAssocID="{7344C1F0-05A4-44D8-B5D9-B82D300F88F6}" presName="composite" presStyleCnt="0"/>
      <dgm:spPr/>
    </dgm:pt>
    <dgm:pt modelId="{F64A3C55-DD0C-45BF-BAAB-4023988F11B3}" type="pres">
      <dgm:prSet presAssocID="{7344C1F0-05A4-44D8-B5D9-B82D300F88F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796EF-D31A-4086-87E3-8F8AB3713030}" type="pres">
      <dgm:prSet presAssocID="{7344C1F0-05A4-44D8-B5D9-B82D300F88F6}" presName="descendantText" presStyleLbl="alignAcc1" presStyleIdx="1" presStyleCnt="3" custScaleX="97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48550-52CB-4DCE-9B82-8090BF73A284}" type="pres">
      <dgm:prSet presAssocID="{6E969A65-6444-4C86-958A-940774D888FE}" presName="sp" presStyleCnt="0"/>
      <dgm:spPr/>
    </dgm:pt>
    <dgm:pt modelId="{F127D087-AE43-48CF-B11E-97E7AA23E0CC}" type="pres">
      <dgm:prSet presAssocID="{1794888D-D589-4A57-878A-B8451F0C439E}" presName="composite" presStyleCnt="0"/>
      <dgm:spPr/>
    </dgm:pt>
    <dgm:pt modelId="{ECC0B72E-694C-4D0C-9F0B-F11286FA8C31}" type="pres">
      <dgm:prSet presAssocID="{1794888D-D589-4A57-878A-B8451F0C439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66911D-080B-483C-BEDE-99513DB1687D}" type="pres">
      <dgm:prSet presAssocID="{1794888D-D589-4A57-878A-B8451F0C439E}" presName="descendantText" presStyleLbl="alignAcc1" presStyleIdx="2" presStyleCnt="3" custScaleX="97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2B23DA4-CCA6-42B5-8823-165B58E3F868}" srcId="{1794888D-D589-4A57-878A-B8451F0C439E}" destId="{00D31EAE-C961-4F3A-B375-E7FEEEF8F226}" srcOrd="1" destOrd="0" parTransId="{78686246-C7C7-4F51-94CC-E236C91D6C81}" sibTransId="{E3DCC892-1D79-4B38-ABCC-82BDC15F8461}"/>
    <dgm:cxn modelId="{70D80040-0432-4487-B36F-5698BF9D4B0E}" type="presOf" srcId="{00D31EAE-C961-4F3A-B375-E7FEEEF8F226}" destId="{D966911D-080B-483C-BEDE-99513DB1687D}" srcOrd="0" destOrd="1" presId="urn:microsoft.com/office/officeart/2005/8/layout/chevron2"/>
    <dgm:cxn modelId="{D35DC4AB-0A2B-451C-907C-787C3F178CA0}" srcId="{1794888D-D589-4A57-878A-B8451F0C439E}" destId="{E0A87BD8-9BC8-494C-A438-3EF4520EE88D}" srcOrd="2" destOrd="0" parTransId="{BCDE89C8-AA52-4872-B963-702A49AD184F}" sibTransId="{D1ACDA7D-DB25-4CEB-9300-DEEA5596F398}"/>
    <dgm:cxn modelId="{072843BB-C7EC-488D-A35F-290C5C7E6FFB}" srcId="{62F2A3C2-8DC9-431B-AEFC-ABCABF863657}" destId="{5AC7B1E0-6208-4447-8CC7-1CBCD575457C}" srcOrd="0" destOrd="0" parTransId="{48DF800D-B600-424B-99C6-DCE249E5B3B5}" sibTransId="{ABF87BF8-484A-4DD3-A12A-FBFFA5484554}"/>
    <dgm:cxn modelId="{EA427962-21E1-4856-8C76-BA0E68B876F9}" type="presOf" srcId="{62F2A3C2-8DC9-431B-AEFC-ABCABF863657}" destId="{62D30204-EB77-4F43-AD34-CECE6DF753B7}" srcOrd="0" destOrd="0" presId="urn:microsoft.com/office/officeart/2005/8/layout/chevron2"/>
    <dgm:cxn modelId="{88EFB97F-B91D-43AF-BA53-72AE8156789A}" type="presOf" srcId="{5AC7B1E0-6208-4447-8CC7-1CBCD575457C}" destId="{2CA0E629-6F48-4BC1-B8A1-0D8B09DBC49C}" srcOrd="0" destOrd="0" presId="urn:microsoft.com/office/officeart/2005/8/layout/chevron2"/>
    <dgm:cxn modelId="{F3D17810-65D7-4C94-8E2E-03C1AE3F1F64}" srcId="{7344C1F0-05A4-44D8-B5D9-B82D300F88F6}" destId="{76382CF9-D065-4268-9E8B-DF30FF578062}" srcOrd="1" destOrd="0" parTransId="{F6062A0A-97CF-459B-9C58-9694C3A3FDA3}" sibTransId="{EAAAA1B2-08C9-4D9C-846A-6AACC2BEAFC6}"/>
    <dgm:cxn modelId="{F6A9E531-58F9-45AA-837C-08D1C3B3EA38}" type="presOf" srcId="{5583D477-F422-4167-9C28-7CA1457A1595}" destId="{9E3DB79A-669A-4396-BC55-D4CABDDD41FC}" srcOrd="0" destOrd="1" presId="urn:microsoft.com/office/officeart/2005/8/layout/chevron2"/>
    <dgm:cxn modelId="{02F8FCD3-9A0F-4529-9EC2-6D3A27AB7592}" type="presOf" srcId="{7AF407FD-7C63-48C1-ADAE-882ED393ADF0}" destId="{714796EF-D31A-4086-87E3-8F8AB3713030}" srcOrd="0" destOrd="0" presId="urn:microsoft.com/office/officeart/2005/8/layout/chevron2"/>
    <dgm:cxn modelId="{60142C38-5600-495D-A992-B0D68CF39B04}" type="presOf" srcId="{466CAECA-38AE-4C43-8969-437024A6EE83}" destId="{D966911D-080B-483C-BEDE-99513DB1687D}" srcOrd="0" destOrd="0" presId="urn:microsoft.com/office/officeart/2005/8/layout/chevron2"/>
    <dgm:cxn modelId="{E168C697-7208-4298-B72E-F6F5A3DE2B6D}" type="presOf" srcId="{CBF08E05-131B-4F22-BD80-A67D28746BE5}" destId="{9E3DB79A-669A-4396-BC55-D4CABDDD41FC}" srcOrd="0" destOrd="0" presId="urn:microsoft.com/office/officeart/2005/8/layout/chevron2"/>
    <dgm:cxn modelId="{160EAEAF-2187-4676-AC4E-60165161CF2E}" srcId="{5AC7B1E0-6208-4447-8CC7-1CBCD575457C}" destId="{CBF08E05-131B-4F22-BD80-A67D28746BE5}" srcOrd="0" destOrd="0" parTransId="{D1A41742-F52F-4D20-8B71-690639A22D8C}" sibTransId="{E66DD705-4CBE-4776-BD60-AC2089B0880C}"/>
    <dgm:cxn modelId="{AF66167C-E24A-4834-B0FF-0C33ED5BF988}" srcId="{7344C1F0-05A4-44D8-B5D9-B82D300F88F6}" destId="{7AF407FD-7C63-48C1-ADAE-882ED393ADF0}" srcOrd="0" destOrd="0" parTransId="{A36DDA90-C131-45C1-B3AE-FD96E006BE37}" sibTransId="{70EA5B22-E85E-401B-B6BA-EF086D0FBEDF}"/>
    <dgm:cxn modelId="{AB28A670-77FC-46F1-A3E2-14F6F1FD21DE}" type="presOf" srcId="{76382CF9-D065-4268-9E8B-DF30FF578062}" destId="{714796EF-D31A-4086-87E3-8F8AB3713030}" srcOrd="0" destOrd="1" presId="urn:microsoft.com/office/officeart/2005/8/layout/chevron2"/>
    <dgm:cxn modelId="{B049326D-C014-4AAE-BE95-DD26909D8B44}" type="presOf" srcId="{7344C1F0-05A4-44D8-B5D9-B82D300F88F6}" destId="{F64A3C55-DD0C-45BF-BAAB-4023988F11B3}" srcOrd="0" destOrd="0" presId="urn:microsoft.com/office/officeart/2005/8/layout/chevron2"/>
    <dgm:cxn modelId="{171F5893-522B-4756-A3AA-901926B59D4B}" srcId="{1794888D-D589-4A57-878A-B8451F0C439E}" destId="{466CAECA-38AE-4C43-8969-437024A6EE83}" srcOrd="0" destOrd="0" parTransId="{BEAEF16E-B83B-4B53-9B40-53BE6AF24501}" sibTransId="{212616D8-4E11-477A-AB01-5A6091867B04}"/>
    <dgm:cxn modelId="{0AB924C2-61BF-4945-AFD9-7F34421361F3}" type="presOf" srcId="{1794888D-D589-4A57-878A-B8451F0C439E}" destId="{ECC0B72E-694C-4D0C-9F0B-F11286FA8C31}" srcOrd="0" destOrd="0" presId="urn:microsoft.com/office/officeart/2005/8/layout/chevron2"/>
    <dgm:cxn modelId="{C9876068-8E88-411B-A181-E9F51B119BE5}" type="presOf" srcId="{E0A87BD8-9BC8-494C-A438-3EF4520EE88D}" destId="{D966911D-080B-483C-BEDE-99513DB1687D}" srcOrd="0" destOrd="2" presId="urn:microsoft.com/office/officeart/2005/8/layout/chevron2"/>
    <dgm:cxn modelId="{13334B1A-FC5A-4384-BDFA-BA03C4A3F8F2}" srcId="{62F2A3C2-8DC9-431B-AEFC-ABCABF863657}" destId="{1794888D-D589-4A57-878A-B8451F0C439E}" srcOrd="2" destOrd="0" parTransId="{4E5A9FAF-C71A-4FC0-8A2D-C071E4524C5C}" sibTransId="{4C283919-11DD-404D-A63F-84D902C0E741}"/>
    <dgm:cxn modelId="{52F04CCD-CDC5-482B-B241-C2FC95C58E33}" srcId="{62F2A3C2-8DC9-431B-AEFC-ABCABF863657}" destId="{7344C1F0-05A4-44D8-B5D9-B82D300F88F6}" srcOrd="1" destOrd="0" parTransId="{FC9A0079-3836-4553-8626-AA3D6C2B9EDA}" sibTransId="{6E969A65-6444-4C86-958A-940774D888FE}"/>
    <dgm:cxn modelId="{CDF6E00C-41B3-4EF1-9FE4-0F36EE5FDFEB}" srcId="{5AC7B1E0-6208-4447-8CC7-1CBCD575457C}" destId="{5583D477-F422-4167-9C28-7CA1457A1595}" srcOrd="1" destOrd="0" parTransId="{B760EA1F-8EC2-4CC9-BCF7-DDB9E4D6DCBF}" sibTransId="{F16CE817-B2A9-4313-8364-71C1A6ACB20C}"/>
    <dgm:cxn modelId="{8D1B49E3-0AFA-4C9B-B5AE-B95D71840B10}" type="presParOf" srcId="{62D30204-EB77-4F43-AD34-CECE6DF753B7}" destId="{980164C4-2A78-4FCB-A048-D01B01D093F2}" srcOrd="0" destOrd="0" presId="urn:microsoft.com/office/officeart/2005/8/layout/chevron2"/>
    <dgm:cxn modelId="{A49F2ABD-3A94-4EB8-BDA5-4C6E153046ED}" type="presParOf" srcId="{980164C4-2A78-4FCB-A048-D01B01D093F2}" destId="{2CA0E629-6F48-4BC1-B8A1-0D8B09DBC49C}" srcOrd="0" destOrd="0" presId="urn:microsoft.com/office/officeart/2005/8/layout/chevron2"/>
    <dgm:cxn modelId="{A2C11341-0DBF-4257-BC1C-AC49457CCAED}" type="presParOf" srcId="{980164C4-2A78-4FCB-A048-D01B01D093F2}" destId="{9E3DB79A-669A-4396-BC55-D4CABDDD41FC}" srcOrd="1" destOrd="0" presId="urn:microsoft.com/office/officeart/2005/8/layout/chevron2"/>
    <dgm:cxn modelId="{35C10AF6-BDCA-47DF-8055-1231EAF135D5}" type="presParOf" srcId="{62D30204-EB77-4F43-AD34-CECE6DF753B7}" destId="{F260F079-7046-4869-B9B4-BF442E2A0397}" srcOrd="1" destOrd="0" presId="urn:microsoft.com/office/officeart/2005/8/layout/chevron2"/>
    <dgm:cxn modelId="{ACDA2270-C60E-4A09-8CD9-93F48E8E3B56}" type="presParOf" srcId="{62D30204-EB77-4F43-AD34-CECE6DF753B7}" destId="{1FC93F2C-A21F-49EB-9A52-2C15C2323A84}" srcOrd="2" destOrd="0" presId="urn:microsoft.com/office/officeart/2005/8/layout/chevron2"/>
    <dgm:cxn modelId="{755EA21B-7097-4B70-B7DF-279098A3288D}" type="presParOf" srcId="{1FC93F2C-A21F-49EB-9A52-2C15C2323A84}" destId="{F64A3C55-DD0C-45BF-BAAB-4023988F11B3}" srcOrd="0" destOrd="0" presId="urn:microsoft.com/office/officeart/2005/8/layout/chevron2"/>
    <dgm:cxn modelId="{D2D01AE5-A3A2-4951-83E3-9B1E4BF7DB4B}" type="presParOf" srcId="{1FC93F2C-A21F-49EB-9A52-2C15C2323A84}" destId="{714796EF-D31A-4086-87E3-8F8AB3713030}" srcOrd="1" destOrd="0" presId="urn:microsoft.com/office/officeart/2005/8/layout/chevron2"/>
    <dgm:cxn modelId="{9E3CA717-3708-4C7C-81AB-CC6C9EF6EA5F}" type="presParOf" srcId="{62D30204-EB77-4F43-AD34-CECE6DF753B7}" destId="{18248550-52CB-4DCE-9B82-8090BF73A284}" srcOrd="3" destOrd="0" presId="urn:microsoft.com/office/officeart/2005/8/layout/chevron2"/>
    <dgm:cxn modelId="{D92179BE-37D0-4BA1-B83B-7FE5045478DC}" type="presParOf" srcId="{62D30204-EB77-4F43-AD34-CECE6DF753B7}" destId="{F127D087-AE43-48CF-B11E-97E7AA23E0CC}" srcOrd="4" destOrd="0" presId="urn:microsoft.com/office/officeart/2005/8/layout/chevron2"/>
    <dgm:cxn modelId="{F5EB56E5-6949-4DCD-BD22-28D6ABA12A4E}" type="presParOf" srcId="{F127D087-AE43-48CF-B11E-97E7AA23E0CC}" destId="{ECC0B72E-694C-4D0C-9F0B-F11286FA8C31}" srcOrd="0" destOrd="0" presId="urn:microsoft.com/office/officeart/2005/8/layout/chevron2"/>
    <dgm:cxn modelId="{AD39051D-8899-4E13-9542-53A5802E6C9E}" type="presParOf" srcId="{F127D087-AE43-48CF-B11E-97E7AA23E0CC}" destId="{D966911D-080B-483C-BEDE-99513DB1687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0D2A154-37C8-4639-B6F7-BB0DFCFF403A}" type="doc">
      <dgm:prSet loTypeId="urn:microsoft.com/office/officeart/2005/8/layout/vList3#3" loCatId="list" qsTypeId="urn:microsoft.com/office/officeart/2005/8/quickstyle/simple1" qsCatId="simple" csTypeId="urn:microsoft.com/office/officeart/2005/8/colors/accent1_2" csCatId="accent1" phldr="1"/>
      <dgm:spPr/>
    </dgm:pt>
    <dgm:pt modelId="{5530F376-8FC5-478B-8C83-64FB5693018C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правила обработки персональных данных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0179A503-8468-4E69-AC7C-9C4B3E5018A2}" type="parTrans" cxnId="{15C8140F-BCCF-4446-82FF-0B3C5B631DF6}">
      <dgm:prSet/>
      <dgm:spPr/>
      <dgm:t>
        <a:bodyPr/>
        <a:lstStyle/>
        <a:p>
          <a:endParaRPr lang="ru-RU"/>
        </a:p>
      </dgm:t>
    </dgm:pt>
    <dgm:pt modelId="{C7E7AA88-87D1-4369-9F67-A72BA3C9751B}" type="sibTrans" cxnId="{15C8140F-BCCF-4446-82FF-0B3C5B631DF6}">
      <dgm:prSet/>
      <dgm:spPr/>
      <dgm:t>
        <a:bodyPr/>
        <a:lstStyle/>
        <a:p>
          <a:endParaRPr lang="ru-RU"/>
        </a:p>
      </dgm:t>
    </dgm:pt>
    <dgm:pt modelId="{475B3791-CB74-4468-B11F-E24705C29553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правила рассмотрения запросов субъектов персональных данных или их представителей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3C085841-0D5D-4E25-8718-0720362DEFE9}" type="parTrans" cxnId="{F13CCE0E-FC6D-4357-9B59-7A2D194D1019}">
      <dgm:prSet/>
      <dgm:spPr/>
      <dgm:t>
        <a:bodyPr/>
        <a:lstStyle/>
        <a:p>
          <a:endParaRPr lang="ru-RU"/>
        </a:p>
      </dgm:t>
    </dgm:pt>
    <dgm:pt modelId="{53C18910-EC86-46D9-9B72-0D4BE889CF54}" type="sibTrans" cxnId="{F13CCE0E-FC6D-4357-9B59-7A2D194D1019}">
      <dgm:prSet/>
      <dgm:spPr/>
      <dgm:t>
        <a:bodyPr/>
        <a:lstStyle/>
        <a:p>
          <a:endParaRPr lang="ru-RU"/>
        </a:p>
      </dgm:t>
    </dgm:pt>
    <dgm:pt modelId="{0E72E1F1-D0DD-40DF-87D9-6ECA5398C52E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правила осуществления внутреннего контроля соответствия обработки персональных данных требованиям к защите персональных данных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A91D2C5A-9736-4A38-B052-67351EFEC379}" type="parTrans" cxnId="{5524A81B-A142-40CE-B3F3-35322FCE386D}">
      <dgm:prSet/>
      <dgm:spPr/>
      <dgm:t>
        <a:bodyPr/>
        <a:lstStyle/>
        <a:p>
          <a:endParaRPr lang="ru-RU"/>
        </a:p>
      </dgm:t>
    </dgm:pt>
    <dgm:pt modelId="{446F098A-1F55-4975-BCB7-E56916B2B8CB}" type="sibTrans" cxnId="{5524A81B-A142-40CE-B3F3-35322FCE386D}">
      <dgm:prSet/>
      <dgm:spPr/>
      <dgm:t>
        <a:bodyPr/>
        <a:lstStyle/>
        <a:p>
          <a:endParaRPr lang="ru-RU"/>
        </a:p>
      </dgm:t>
    </dgm:pt>
    <dgm:pt modelId="{2053A521-A45D-4023-95DF-C9FBE1AB798F}">
      <dgm:prSet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правила работы с обезличенными данными в случае обезличивания персональных данных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452BCABC-7941-48F3-ADDC-FA8948839CCA}" type="parTrans" cxnId="{1480242E-48EC-4F47-9B80-B6708AC840DE}">
      <dgm:prSet/>
      <dgm:spPr/>
      <dgm:t>
        <a:bodyPr/>
        <a:lstStyle/>
        <a:p>
          <a:endParaRPr lang="ru-RU"/>
        </a:p>
      </dgm:t>
    </dgm:pt>
    <dgm:pt modelId="{AF464CE7-A3FA-409D-AA91-4B3446FD4769}" type="sibTrans" cxnId="{1480242E-48EC-4F47-9B80-B6708AC840DE}">
      <dgm:prSet/>
      <dgm:spPr/>
      <dgm:t>
        <a:bodyPr/>
        <a:lstStyle/>
        <a:p>
          <a:endParaRPr lang="ru-RU"/>
        </a:p>
      </dgm:t>
    </dgm:pt>
    <dgm:pt modelId="{DC1612A0-E9FC-4B39-9B30-FB1AEE62A1F5}" type="pres">
      <dgm:prSet presAssocID="{A0D2A154-37C8-4639-B6F7-BB0DFCFF403A}" presName="linearFlow" presStyleCnt="0">
        <dgm:presLayoutVars>
          <dgm:dir/>
          <dgm:resizeHandles val="exact"/>
        </dgm:presLayoutVars>
      </dgm:prSet>
      <dgm:spPr/>
    </dgm:pt>
    <dgm:pt modelId="{99679326-EB30-4CDF-BD44-51220BC4ED69}" type="pres">
      <dgm:prSet presAssocID="{5530F376-8FC5-478B-8C83-64FB5693018C}" presName="composite" presStyleCnt="0"/>
      <dgm:spPr/>
    </dgm:pt>
    <dgm:pt modelId="{EEEDF50D-97B3-4A14-A763-B7599C00F642}" type="pres">
      <dgm:prSet presAssocID="{5530F376-8FC5-478B-8C83-64FB5693018C}" presName="imgShp" presStyleLbl="fgImgPlace1" presStyleIdx="0" presStyleCnt="4" custScaleX="144945" custScaleY="12342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61AD9D2-B9A3-43D6-B6D0-E596957E8D8B}" type="pres">
      <dgm:prSet presAssocID="{5530F376-8FC5-478B-8C83-64FB5693018C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48AE2-BF55-42D0-8EAA-264EB7287ADB}" type="pres">
      <dgm:prSet presAssocID="{C7E7AA88-87D1-4369-9F67-A72BA3C9751B}" presName="spacing" presStyleCnt="0"/>
      <dgm:spPr/>
    </dgm:pt>
    <dgm:pt modelId="{34710597-14BE-45F2-8695-3B5218AFA347}" type="pres">
      <dgm:prSet presAssocID="{475B3791-CB74-4468-B11F-E24705C29553}" presName="composite" presStyleCnt="0"/>
      <dgm:spPr/>
    </dgm:pt>
    <dgm:pt modelId="{01864631-CE83-4995-A24F-04CDCDB4A9DB}" type="pres">
      <dgm:prSet presAssocID="{475B3791-CB74-4468-B11F-E24705C29553}" presName="imgShp" presStyleLbl="fgImgPlace1" presStyleIdx="1" presStyleCnt="4" custScaleX="141147" custScaleY="12099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B207884-D455-44C6-B35D-A5785927BF47}" type="pres">
      <dgm:prSet presAssocID="{475B3791-CB74-4468-B11F-E24705C29553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4E45D-A7BD-4E26-BFC6-4D742ECE3A6E}" type="pres">
      <dgm:prSet presAssocID="{53C18910-EC86-46D9-9B72-0D4BE889CF54}" presName="spacing" presStyleCnt="0"/>
      <dgm:spPr/>
    </dgm:pt>
    <dgm:pt modelId="{32E05901-CC80-4E2B-B4C5-9AB197D2A6EE}" type="pres">
      <dgm:prSet presAssocID="{0E72E1F1-D0DD-40DF-87D9-6ECA5398C52E}" presName="composite" presStyleCnt="0"/>
      <dgm:spPr/>
    </dgm:pt>
    <dgm:pt modelId="{513152BF-493C-489A-BAF3-9555EE84E300}" type="pres">
      <dgm:prSet presAssocID="{0E72E1F1-D0DD-40DF-87D9-6ECA5398C52E}" presName="imgShp" presStyleLbl="fgImgPlace1" presStyleIdx="2" presStyleCnt="4" custScaleX="140580" custScaleY="13205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70EB451-34A3-4AFC-A3CB-8C530848C112}" type="pres">
      <dgm:prSet presAssocID="{0E72E1F1-D0DD-40DF-87D9-6ECA5398C52E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C409D-2F62-4BDA-AD55-A56796BA075A}" type="pres">
      <dgm:prSet presAssocID="{446F098A-1F55-4975-BCB7-E56916B2B8CB}" presName="spacing" presStyleCnt="0"/>
      <dgm:spPr/>
    </dgm:pt>
    <dgm:pt modelId="{A7C70303-C6B1-48A9-B3FB-9B7F1B542340}" type="pres">
      <dgm:prSet presAssocID="{2053A521-A45D-4023-95DF-C9FBE1AB798F}" presName="composite" presStyleCnt="0"/>
      <dgm:spPr/>
    </dgm:pt>
    <dgm:pt modelId="{7CEE6CD3-EA4A-464F-8F45-11492B88BE1B}" type="pres">
      <dgm:prSet presAssocID="{2053A521-A45D-4023-95DF-C9FBE1AB798F}" presName="imgShp" presStyleLbl="fgImgPlace1" presStyleIdx="3" presStyleCnt="4" custScaleX="147922" custScaleY="127327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58DB572-3695-4BF3-B427-A9ED69C2BD82}" type="pres">
      <dgm:prSet presAssocID="{2053A521-A45D-4023-95DF-C9FBE1AB798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C8140F-BCCF-4446-82FF-0B3C5B631DF6}" srcId="{A0D2A154-37C8-4639-B6F7-BB0DFCFF403A}" destId="{5530F376-8FC5-478B-8C83-64FB5693018C}" srcOrd="0" destOrd="0" parTransId="{0179A503-8468-4E69-AC7C-9C4B3E5018A2}" sibTransId="{C7E7AA88-87D1-4369-9F67-A72BA3C9751B}"/>
    <dgm:cxn modelId="{1480242E-48EC-4F47-9B80-B6708AC840DE}" srcId="{A0D2A154-37C8-4639-B6F7-BB0DFCFF403A}" destId="{2053A521-A45D-4023-95DF-C9FBE1AB798F}" srcOrd="3" destOrd="0" parTransId="{452BCABC-7941-48F3-ADDC-FA8948839CCA}" sibTransId="{AF464CE7-A3FA-409D-AA91-4B3446FD4769}"/>
    <dgm:cxn modelId="{A73FDF3C-1BE4-450E-B1DF-F0DC045403BC}" type="presOf" srcId="{5530F376-8FC5-478B-8C83-64FB5693018C}" destId="{161AD9D2-B9A3-43D6-B6D0-E596957E8D8B}" srcOrd="0" destOrd="0" presId="urn:microsoft.com/office/officeart/2005/8/layout/vList3#3"/>
    <dgm:cxn modelId="{65B604E9-9E69-4A29-9FE2-149102FB03F3}" type="presOf" srcId="{0E72E1F1-D0DD-40DF-87D9-6ECA5398C52E}" destId="{A70EB451-34A3-4AFC-A3CB-8C530848C112}" srcOrd="0" destOrd="0" presId="urn:microsoft.com/office/officeart/2005/8/layout/vList3#3"/>
    <dgm:cxn modelId="{4AC3D553-A456-42FA-83C5-7BA59F209AFD}" type="presOf" srcId="{2053A521-A45D-4023-95DF-C9FBE1AB798F}" destId="{558DB572-3695-4BF3-B427-A9ED69C2BD82}" srcOrd="0" destOrd="0" presId="urn:microsoft.com/office/officeart/2005/8/layout/vList3#3"/>
    <dgm:cxn modelId="{DF624568-D541-4283-AFC6-BDAA4A177E83}" type="presOf" srcId="{A0D2A154-37C8-4639-B6F7-BB0DFCFF403A}" destId="{DC1612A0-E9FC-4B39-9B30-FB1AEE62A1F5}" srcOrd="0" destOrd="0" presId="urn:microsoft.com/office/officeart/2005/8/layout/vList3#3"/>
    <dgm:cxn modelId="{18070953-578B-48B9-BFD0-59C3D27F02A5}" type="presOf" srcId="{475B3791-CB74-4468-B11F-E24705C29553}" destId="{4B207884-D455-44C6-B35D-A5785927BF47}" srcOrd="0" destOrd="0" presId="urn:microsoft.com/office/officeart/2005/8/layout/vList3#3"/>
    <dgm:cxn modelId="{F13CCE0E-FC6D-4357-9B59-7A2D194D1019}" srcId="{A0D2A154-37C8-4639-B6F7-BB0DFCFF403A}" destId="{475B3791-CB74-4468-B11F-E24705C29553}" srcOrd="1" destOrd="0" parTransId="{3C085841-0D5D-4E25-8718-0720362DEFE9}" sibTransId="{53C18910-EC86-46D9-9B72-0D4BE889CF54}"/>
    <dgm:cxn modelId="{5524A81B-A142-40CE-B3F3-35322FCE386D}" srcId="{A0D2A154-37C8-4639-B6F7-BB0DFCFF403A}" destId="{0E72E1F1-D0DD-40DF-87D9-6ECA5398C52E}" srcOrd="2" destOrd="0" parTransId="{A91D2C5A-9736-4A38-B052-67351EFEC379}" sibTransId="{446F098A-1F55-4975-BCB7-E56916B2B8CB}"/>
    <dgm:cxn modelId="{6A0D6BB5-E488-4CCC-AEDE-5ADFEB774532}" type="presParOf" srcId="{DC1612A0-E9FC-4B39-9B30-FB1AEE62A1F5}" destId="{99679326-EB30-4CDF-BD44-51220BC4ED69}" srcOrd="0" destOrd="0" presId="urn:microsoft.com/office/officeart/2005/8/layout/vList3#3"/>
    <dgm:cxn modelId="{89EFD654-AD48-4ECF-92D5-83C7C7CAE277}" type="presParOf" srcId="{99679326-EB30-4CDF-BD44-51220BC4ED69}" destId="{EEEDF50D-97B3-4A14-A763-B7599C00F642}" srcOrd="0" destOrd="0" presId="urn:microsoft.com/office/officeart/2005/8/layout/vList3#3"/>
    <dgm:cxn modelId="{457EE1D6-4E46-4B13-94DE-119A4F48B394}" type="presParOf" srcId="{99679326-EB30-4CDF-BD44-51220BC4ED69}" destId="{161AD9D2-B9A3-43D6-B6D0-E596957E8D8B}" srcOrd="1" destOrd="0" presId="urn:microsoft.com/office/officeart/2005/8/layout/vList3#3"/>
    <dgm:cxn modelId="{9BE9B25B-59EA-41DA-B959-37C7E9F7013B}" type="presParOf" srcId="{DC1612A0-E9FC-4B39-9B30-FB1AEE62A1F5}" destId="{01948AE2-BF55-42D0-8EAA-264EB7287ADB}" srcOrd="1" destOrd="0" presId="urn:microsoft.com/office/officeart/2005/8/layout/vList3#3"/>
    <dgm:cxn modelId="{89C417C8-398A-4DDA-8191-0E9458C8DFF4}" type="presParOf" srcId="{DC1612A0-E9FC-4B39-9B30-FB1AEE62A1F5}" destId="{34710597-14BE-45F2-8695-3B5218AFA347}" srcOrd="2" destOrd="0" presId="urn:microsoft.com/office/officeart/2005/8/layout/vList3#3"/>
    <dgm:cxn modelId="{3E2ACF2B-18C9-4F4F-B0E1-A3ADD322BECB}" type="presParOf" srcId="{34710597-14BE-45F2-8695-3B5218AFA347}" destId="{01864631-CE83-4995-A24F-04CDCDB4A9DB}" srcOrd="0" destOrd="0" presId="urn:microsoft.com/office/officeart/2005/8/layout/vList3#3"/>
    <dgm:cxn modelId="{1675FBE9-42DB-41D3-A063-9BD4EDED20DB}" type="presParOf" srcId="{34710597-14BE-45F2-8695-3B5218AFA347}" destId="{4B207884-D455-44C6-B35D-A5785927BF47}" srcOrd="1" destOrd="0" presId="urn:microsoft.com/office/officeart/2005/8/layout/vList3#3"/>
    <dgm:cxn modelId="{9D4F10B1-8AE6-4DDE-8041-1CCBF6B7044B}" type="presParOf" srcId="{DC1612A0-E9FC-4B39-9B30-FB1AEE62A1F5}" destId="{B5D4E45D-A7BD-4E26-BFC6-4D742ECE3A6E}" srcOrd="3" destOrd="0" presId="urn:microsoft.com/office/officeart/2005/8/layout/vList3#3"/>
    <dgm:cxn modelId="{45346C0E-0316-468B-9300-E4BA6E18CD53}" type="presParOf" srcId="{DC1612A0-E9FC-4B39-9B30-FB1AEE62A1F5}" destId="{32E05901-CC80-4E2B-B4C5-9AB197D2A6EE}" srcOrd="4" destOrd="0" presId="urn:microsoft.com/office/officeart/2005/8/layout/vList3#3"/>
    <dgm:cxn modelId="{35D5F2C6-4928-435E-992D-7DB22AB59F3F}" type="presParOf" srcId="{32E05901-CC80-4E2B-B4C5-9AB197D2A6EE}" destId="{513152BF-493C-489A-BAF3-9555EE84E300}" srcOrd="0" destOrd="0" presId="urn:microsoft.com/office/officeart/2005/8/layout/vList3#3"/>
    <dgm:cxn modelId="{D2F5D6B4-0C2D-4E57-A1F6-686321BCAA3F}" type="presParOf" srcId="{32E05901-CC80-4E2B-B4C5-9AB197D2A6EE}" destId="{A70EB451-34A3-4AFC-A3CB-8C530848C112}" srcOrd="1" destOrd="0" presId="urn:microsoft.com/office/officeart/2005/8/layout/vList3#3"/>
    <dgm:cxn modelId="{0CA25440-5BF1-486E-89BD-B9E2D37CBACA}" type="presParOf" srcId="{DC1612A0-E9FC-4B39-9B30-FB1AEE62A1F5}" destId="{62DC409D-2F62-4BDA-AD55-A56796BA075A}" srcOrd="5" destOrd="0" presId="urn:microsoft.com/office/officeart/2005/8/layout/vList3#3"/>
    <dgm:cxn modelId="{F70B47B1-7793-4BA0-B919-256F3BF269E4}" type="presParOf" srcId="{DC1612A0-E9FC-4B39-9B30-FB1AEE62A1F5}" destId="{A7C70303-C6B1-48A9-B3FB-9B7F1B542340}" srcOrd="6" destOrd="0" presId="urn:microsoft.com/office/officeart/2005/8/layout/vList3#3"/>
    <dgm:cxn modelId="{3BF6E780-0CB8-4EC6-AB5A-ABC298085846}" type="presParOf" srcId="{A7C70303-C6B1-48A9-B3FB-9B7F1B542340}" destId="{7CEE6CD3-EA4A-464F-8F45-11492B88BE1B}" srcOrd="0" destOrd="0" presId="urn:microsoft.com/office/officeart/2005/8/layout/vList3#3"/>
    <dgm:cxn modelId="{31CEF305-D928-44A3-8304-FC03A67722F3}" type="presParOf" srcId="{A7C70303-C6B1-48A9-B3FB-9B7F1B542340}" destId="{558DB572-3695-4BF3-B427-A9ED69C2BD82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026C5A-1043-4160-987A-12017A531056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DE48849-7B90-4211-81F8-64E31025AAAB}">
      <dgm:prSet phldrT="[Текст]"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перечень информационных систем персональных данных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764F336A-E012-4772-BB2E-402185F91653}" type="parTrans" cxnId="{DDA2A1CB-6D68-406E-9E58-749AAC6FED05}">
      <dgm:prSet/>
      <dgm:spPr/>
      <dgm:t>
        <a:bodyPr/>
        <a:lstStyle/>
        <a:p>
          <a:endParaRPr lang="ru-RU"/>
        </a:p>
      </dgm:t>
    </dgm:pt>
    <dgm:pt modelId="{1EEB05FF-AF14-431F-9B16-5603D6B218C0}" type="sibTrans" cxnId="{DDA2A1CB-6D68-406E-9E58-749AAC6FED05}">
      <dgm:prSet/>
      <dgm:spPr/>
      <dgm:t>
        <a:bodyPr/>
        <a:lstStyle/>
        <a:p>
          <a:endParaRPr lang="ru-RU"/>
        </a:p>
      </dgm:t>
    </dgm:pt>
    <dgm:pt modelId="{38E014EC-68CF-401E-986B-D4DB56D9E4D2}">
      <dgm:prSet phldrT="[Текст]"/>
      <dgm:spPr/>
      <dgm:t>
        <a:bodyPr/>
        <a:lstStyle/>
        <a:p>
          <a:r>
            <a:rPr lang="ru-RU" b="1" dirty="0" smtClean="0">
              <a:latin typeface="Arial" pitchFamily="34" charset="0"/>
              <a:cs typeface="Arial" pitchFamily="34" charset="0"/>
            </a:rPr>
            <a:t>перечни персональных данных, обрабатываемых в связи с реализацией служебных или трудовых отношений, а также в связи с оказанием государственных или муниципальных услуг и осуществлением государственных или муниципальных функций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4161D3F4-B21C-4BCD-AF72-2CDFB1F69332}" type="parTrans" cxnId="{6B4E63B6-4956-4B8D-9723-2DB3A45A1368}">
      <dgm:prSet/>
      <dgm:spPr/>
      <dgm:t>
        <a:bodyPr/>
        <a:lstStyle/>
        <a:p>
          <a:endParaRPr lang="ru-RU"/>
        </a:p>
      </dgm:t>
    </dgm:pt>
    <dgm:pt modelId="{1576762E-5877-4058-B17F-717703BB0635}" type="sibTrans" cxnId="{6B4E63B6-4956-4B8D-9723-2DB3A45A1368}">
      <dgm:prSet/>
      <dgm:spPr/>
      <dgm:t>
        <a:bodyPr/>
        <a:lstStyle/>
        <a:p>
          <a:endParaRPr lang="ru-RU"/>
        </a:p>
      </dgm:t>
    </dgm:pt>
    <dgm:pt modelId="{B3881DF7-A76B-49CF-BC63-96AF3431309B}">
      <dgm:prSet phldrT="[Текст]"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перечень должностей служащих, ответственных за проведение мероприятий по обезличиванию обрабатываемых персональных данных, в случае обезличивания персональных данных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9CC66ECF-1954-4E16-A77D-82CB69E266DA}" type="parTrans" cxnId="{16888034-41A2-4055-A1F2-43059113AA8E}">
      <dgm:prSet/>
      <dgm:spPr/>
      <dgm:t>
        <a:bodyPr/>
        <a:lstStyle/>
        <a:p>
          <a:endParaRPr lang="ru-RU"/>
        </a:p>
      </dgm:t>
    </dgm:pt>
    <dgm:pt modelId="{AA564BA7-B05B-4D6E-97FE-CF6544FE6437}" type="sibTrans" cxnId="{16888034-41A2-4055-A1F2-43059113AA8E}">
      <dgm:prSet/>
      <dgm:spPr/>
      <dgm:t>
        <a:bodyPr/>
        <a:lstStyle/>
        <a:p>
          <a:endParaRPr lang="ru-RU"/>
        </a:p>
      </dgm:t>
    </dgm:pt>
    <dgm:pt modelId="{46F8EC29-D559-4983-A07B-0161A75D67B0}">
      <dgm:prSet custT="1"/>
      <dgm:spPr/>
      <dgm:t>
        <a:bodyPr/>
        <a:lstStyle/>
        <a:p>
          <a:r>
            <a:rPr lang="ru-RU" sz="1600" b="1" dirty="0" smtClean="0">
              <a:latin typeface="Arial" pitchFamily="34" charset="0"/>
              <a:cs typeface="Arial" pitchFamily="34" charset="0"/>
            </a:rPr>
            <a:t>перечень должностей служащих, замещение которых предусматривает осуществление обработки персональных данных либо осуществление доступа к персональным данным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F6868AF8-07CE-4A01-926B-6198B33E1DA1}" type="parTrans" cxnId="{9B504F5A-033E-41F2-A611-FE879E0A8C3F}">
      <dgm:prSet/>
      <dgm:spPr/>
      <dgm:t>
        <a:bodyPr/>
        <a:lstStyle/>
        <a:p>
          <a:endParaRPr lang="ru-RU"/>
        </a:p>
      </dgm:t>
    </dgm:pt>
    <dgm:pt modelId="{FB915EE7-AB60-4136-96C7-33A29889D04D}" type="sibTrans" cxnId="{9B504F5A-033E-41F2-A611-FE879E0A8C3F}">
      <dgm:prSet/>
      <dgm:spPr/>
      <dgm:t>
        <a:bodyPr/>
        <a:lstStyle/>
        <a:p>
          <a:endParaRPr lang="ru-RU"/>
        </a:p>
      </dgm:t>
    </dgm:pt>
    <dgm:pt modelId="{D782A7BB-3E7C-4559-A812-7C37EC104922}" type="pres">
      <dgm:prSet presAssocID="{B6026C5A-1043-4160-987A-12017A53105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7E05216-29B3-42DC-BE8D-629E6CF7D199}" type="pres">
      <dgm:prSet presAssocID="{CDE48849-7B90-4211-81F8-64E31025AAAB}" presName="comp" presStyleCnt="0"/>
      <dgm:spPr/>
    </dgm:pt>
    <dgm:pt modelId="{66A6C3D3-15D6-4F88-938E-B1D27E106FA6}" type="pres">
      <dgm:prSet presAssocID="{CDE48849-7B90-4211-81F8-64E31025AAAB}" presName="box" presStyleLbl="node1" presStyleIdx="0" presStyleCnt="4"/>
      <dgm:spPr/>
      <dgm:t>
        <a:bodyPr/>
        <a:lstStyle/>
        <a:p>
          <a:endParaRPr lang="ru-RU"/>
        </a:p>
      </dgm:t>
    </dgm:pt>
    <dgm:pt modelId="{5CD45270-ED19-48A2-8E0E-5E0568FFB462}" type="pres">
      <dgm:prSet presAssocID="{CDE48849-7B90-4211-81F8-64E31025AAAB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125D0F0-6F13-44F0-8600-0703129EC584}" type="pres">
      <dgm:prSet presAssocID="{CDE48849-7B90-4211-81F8-64E31025AAAB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813656-E157-402F-A250-E2D785B4D8A5}" type="pres">
      <dgm:prSet presAssocID="{1EEB05FF-AF14-431F-9B16-5603D6B218C0}" presName="spacer" presStyleCnt="0"/>
      <dgm:spPr/>
    </dgm:pt>
    <dgm:pt modelId="{E8843BC5-B478-4EB3-9363-B446B6C820CA}" type="pres">
      <dgm:prSet presAssocID="{38E014EC-68CF-401E-986B-D4DB56D9E4D2}" presName="comp" presStyleCnt="0"/>
      <dgm:spPr/>
    </dgm:pt>
    <dgm:pt modelId="{E90F2ECE-5DB2-4325-968D-1CA25E6C8091}" type="pres">
      <dgm:prSet presAssocID="{38E014EC-68CF-401E-986B-D4DB56D9E4D2}" presName="box" presStyleLbl="node1" presStyleIdx="1" presStyleCnt="4"/>
      <dgm:spPr/>
      <dgm:t>
        <a:bodyPr/>
        <a:lstStyle/>
        <a:p>
          <a:endParaRPr lang="ru-RU"/>
        </a:p>
      </dgm:t>
    </dgm:pt>
    <dgm:pt modelId="{3D29561F-04C0-48FE-B251-7F052CB49C16}" type="pres">
      <dgm:prSet presAssocID="{38E014EC-68CF-401E-986B-D4DB56D9E4D2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F122EAA9-E414-47D3-B369-B003A40C7D7D}" type="pres">
      <dgm:prSet presAssocID="{38E014EC-68CF-401E-986B-D4DB56D9E4D2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0EC34B-8381-4D38-82BC-7FAAE821BFE2}" type="pres">
      <dgm:prSet presAssocID="{1576762E-5877-4058-B17F-717703BB0635}" presName="spacer" presStyleCnt="0"/>
      <dgm:spPr/>
    </dgm:pt>
    <dgm:pt modelId="{9B0C3224-8DD6-4AAE-B25C-72AD9CEE651F}" type="pres">
      <dgm:prSet presAssocID="{B3881DF7-A76B-49CF-BC63-96AF3431309B}" presName="comp" presStyleCnt="0"/>
      <dgm:spPr/>
    </dgm:pt>
    <dgm:pt modelId="{03293EE8-F88E-4FD0-A997-4CE0412C0D68}" type="pres">
      <dgm:prSet presAssocID="{B3881DF7-A76B-49CF-BC63-96AF3431309B}" presName="box" presStyleLbl="node1" presStyleIdx="2" presStyleCnt="4"/>
      <dgm:spPr/>
      <dgm:t>
        <a:bodyPr/>
        <a:lstStyle/>
        <a:p>
          <a:endParaRPr lang="ru-RU"/>
        </a:p>
      </dgm:t>
    </dgm:pt>
    <dgm:pt modelId="{534D4277-001E-43D9-BBC4-947D3155FD61}" type="pres">
      <dgm:prSet presAssocID="{B3881DF7-A76B-49CF-BC63-96AF3431309B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3A46BE2-39B6-413E-A003-BE319C31C416}" type="pres">
      <dgm:prSet presAssocID="{B3881DF7-A76B-49CF-BC63-96AF3431309B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245F65-3F20-408B-85C9-8B86E54AC1E0}" type="pres">
      <dgm:prSet presAssocID="{AA564BA7-B05B-4D6E-97FE-CF6544FE6437}" presName="spacer" presStyleCnt="0"/>
      <dgm:spPr/>
    </dgm:pt>
    <dgm:pt modelId="{991A0B03-EED1-4657-BB4A-70D4CAE993C1}" type="pres">
      <dgm:prSet presAssocID="{46F8EC29-D559-4983-A07B-0161A75D67B0}" presName="comp" presStyleCnt="0"/>
      <dgm:spPr/>
    </dgm:pt>
    <dgm:pt modelId="{14749875-94A1-41B6-A1DA-C25C3B316486}" type="pres">
      <dgm:prSet presAssocID="{46F8EC29-D559-4983-A07B-0161A75D67B0}" presName="box" presStyleLbl="node1" presStyleIdx="3" presStyleCnt="4"/>
      <dgm:spPr/>
      <dgm:t>
        <a:bodyPr/>
        <a:lstStyle/>
        <a:p>
          <a:endParaRPr lang="ru-RU"/>
        </a:p>
      </dgm:t>
    </dgm:pt>
    <dgm:pt modelId="{5A65269D-B12F-4E0A-BBC7-E80B65B7FFC5}" type="pres">
      <dgm:prSet presAssocID="{46F8EC29-D559-4983-A07B-0161A75D67B0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5E1657F-7883-4AD3-B363-33C96C7F282E}" type="pres">
      <dgm:prSet presAssocID="{46F8EC29-D559-4983-A07B-0161A75D67B0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B504F5A-033E-41F2-A611-FE879E0A8C3F}" srcId="{B6026C5A-1043-4160-987A-12017A531056}" destId="{46F8EC29-D559-4983-A07B-0161A75D67B0}" srcOrd="3" destOrd="0" parTransId="{F6868AF8-07CE-4A01-926B-6198B33E1DA1}" sibTransId="{FB915EE7-AB60-4136-96C7-33A29889D04D}"/>
    <dgm:cxn modelId="{9917CE59-E5FF-4706-A0CA-BA89F41CC915}" type="presOf" srcId="{CDE48849-7B90-4211-81F8-64E31025AAAB}" destId="{66A6C3D3-15D6-4F88-938E-B1D27E106FA6}" srcOrd="0" destOrd="0" presId="urn:microsoft.com/office/officeart/2005/8/layout/vList4#2"/>
    <dgm:cxn modelId="{6470E251-BA7C-4207-A7FF-E233D4306C0F}" type="presOf" srcId="{B6026C5A-1043-4160-987A-12017A531056}" destId="{D782A7BB-3E7C-4559-A812-7C37EC104922}" srcOrd="0" destOrd="0" presId="urn:microsoft.com/office/officeart/2005/8/layout/vList4#2"/>
    <dgm:cxn modelId="{B0BEA316-1034-4643-AC07-D6CD3B6337AB}" type="presOf" srcId="{B3881DF7-A76B-49CF-BC63-96AF3431309B}" destId="{03293EE8-F88E-4FD0-A997-4CE0412C0D68}" srcOrd="0" destOrd="0" presId="urn:microsoft.com/office/officeart/2005/8/layout/vList4#2"/>
    <dgm:cxn modelId="{14F306E3-A2A4-4CFD-8F71-BC144F839BF6}" type="presOf" srcId="{CDE48849-7B90-4211-81F8-64E31025AAAB}" destId="{4125D0F0-6F13-44F0-8600-0703129EC584}" srcOrd="1" destOrd="0" presId="urn:microsoft.com/office/officeart/2005/8/layout/vList4#2"/>
    <dgm:cxn modelId="{51C67990-5FB3-4F8C-BE08-818BBF076494}" type="presOf" srcId="{38E014EC-68CF-401E-986B-D4DB56D9E4D2}" destId="{E90F2ECE-5DB2-4325-968D-1CA25E6C8091}" srcOrd="0" destOrd="0" presId="urn:microsoft.com/office/officeart/2005/8/layout/vList4#2"/>
    <dgm:cxn modelId="{DDA2A1CB-6D68-406E-9E58-749AAC6FED05}" srcId="{B6026C5A-1043-4160-987A-12017A531056}" destId="{CDE48849-7B90-4211-81F8-64E31025AAAB}" srcOrd="0" destOrd="0" parTransId="{764F336A-E012-4772-BB2E-402185F91653}" sibTransId="{1EEB05FF-AF14-431F-9B16-5603D6B218C0}"/>
    <dgm:cxn modelId="{6B4E63B6-4956-4B8D-9723-2DB3A45A1368}" srcId="{B6026C5A-1043-4160-987A-12017A531056}" destId="{38E014EC-68CF-401E-986B-D4DB56D9E4D2}" srcOrd="1" destOrd="0" parTransId="{4161D3F4-B21C-4BCD-AF72-2CDFB1F69332}" sibTransId="{1576762E-5877-4058-B17F-717703BB0635}"/>
    <dgm:cxn modelId="{5D9DCC6F-8336-4572-A86C-27DC2ED474BE}" type="presOf" srcId="{38E014EC-68CF-401E-986B-D4DB56D9E4D2}" destId="{F122EAA9-E414-47D3-B369-B003A40C7D7D}" srcOrd="1" destOrd="0" presId="urn:microsoft.com/office/officeart/2005/8/layout/vList4#2"/>
    <dgm:cxn modelId="{16888034-41A2-4055-A1F2-43059113AA8E}" srcId="{B6026C5A-1043-4160-987A-12017A531056}" destId="{B3881DF7-A76B-49CF-BC63-96AF3431309B}" srcOrd="2" destOrd="0" parTransId="{9CC66ECF-1954-4E16-A77D-82CB69E266DA}" sibTransId="{AA564BA7-B05B-4D6E-97FE-CF6544FE6437}"/>
    <dgm:cxn modelId="{762A68A1-21E3-4DA3-AFE8-A0F170CEEBE4}" type="presOf" srcId="{46F8EC29-D559-4983-A07B-0161A75D67B0}" destId="{14749875-94A1-41B6-A1DA-C25C3B316486}" srcOrd="0" destOrd="0" presId="urn:microsoft.com/office/officeart/2005/8/layout/vList4#2"/>
    <dgm:cxn modelId="{9984029C-CD9B-49F8-99AF-DDA7840D0DB5}" type="presOf" srcId="{B3881DF7-A76B-49CF-BC63-96AF3431309B}" destId="{B3A46BE2-39B6-413E-A003-BE319C31C416}" srcOrd="1" destOrd="0" presId="urn:microsoft.com/office/officeart/2005/8/layout/vList4#2"/>
    <dgm:cxn modelId="{9467A571-35BA-4681-9252-6CAEDA6AD920}" type="presOf" srcId="{46F8EC29-D559-4983-A07B-0161A75D67B0}" destId="{E5E1657F-7883-4AD3-B363-33C96C7F282E}" srcOrd="1" destOrd="0" presId="urn:microsoft.com/office/officeart/2005/8/layout/vList4#2"/>
    <dgm:cxn modelId="{A346B90D-9477-442E-807F-94EAEBDC29D2}" type="presParOf" srcId="{D782A7BB-3E7C-4559-A812-7C37EC104922}" destId="{D7E05216-29B3-42DC-BE8D-629E6CF7D199}" srcOrd="0" destOrd="0" presId="urn:microsoft.com/office/officeart/2005/8/layout/vList4#2"/>
    <dgm:cxn modelId="{FB1865C2-C1D2-4890-A521-DF1994597303}" type="presParOf" srcId="{D7E05216-29B3-42DC-BE8D-629E6CF7D199}" destId="{66A6C3D3-15D6-4F88-938E-B1D27E106FA6}" srcOrd="0" destOrd="0" presId="urn:microsoft.com/office/officeart/2005/8/layout/vList4#2"/>
    <dgm:cxn modelId="{FECEF24B-1F86-4CFF-94B6-A1175DAE1FF1}" type="presParOf" srcId="{D7E05216-29B3-42DC-BE8D-629E6CF7D199}" destId="{5CD45270-ED19-48A2-8E0E-5E0568FFB462}" srcOrd="1" destOrd="0" presId="urn:microsoft.com/office/officeart/2005/8/layout/vList4#2"/>
    <dgm:cxn modelId="{5FEAEDD1-2069-4C8A-A7D4-CB3241978124}" type="presParOf" srcId="{D7E05216-29B3-42DC-BE8D-629E6CF7D199}" destId="{4125D0F0-6F13-44F0-8600-0703129EC584}" srcOrd="2" destOrd="0" presId="urn:microsoft.com/office/officeart/2005/8/layout/vList4#2"/>
    <dgm:cxn modelId="{B37A0B0F-E821-4889-B9C6-495C844C1518}" type="presParOf" srcId="{D782A7BB-3E7C-4559-A812-7C37EC104922}" destId="{5B813656-E157-402F-A250-E2D785B4D8A5}" srcOrd="1" destOrd="0" presId="urn:microsoft.com/office/officeart/2005/8/layout/vList4#2"/>
    <dgm:cxn modelId="{47CDF685-4D25-4D70-864A-3B2B3EC6EFDD}" type="presParOf" srcId="{D782A7BB-3E7C-4559-A812-7C37EC104922}" destId="{E8843BC5-B478-4EB3-9363-B446B6C820CA}" srcOrd="2" destOrd="0" presId="urn:microsoft.com/office/officeart/2005/8/layout/vList4#2"/>
    <dgm:cxn modelId="{0F995016-4F08-4F77-A586-3B46568D046A}" type="presParOf" srcId="{E8843BC5-B478-4EB3-9363-B446B6C820CA}" destId="{E90F2ECE-5DB2-4325-968D-1CA25E6C8091}" srcOrd="0" destOrd="0" presId="urn:microsoft.com/office/officeart/2005/8/layout/vList4#2"/>
    <dgm:cxn modelId="{782174C3-489D-484B-B550-657154501078}" type="presParOf" srcId="{E8843BC5-B478-4EB3-9363-B446B6C820CA}" destId="{3D29561F-04C0-48FE-B251-7F052CB49C16}" srcOrd="1" destOrd="0" presId="urn:microsoft.com/office/officeart/2005/8/layout/vList4#2"/>
    <dgm:cxn modelId="{6CE4B13F-8ED4-442B-A5CD-4E85B18D6AAA}" type="presParOf" srcId="{E8843BC5-B478-4EB3-9363-B446B6C820CA}" destId="{F122EAA9-E414-47D3-B369-B003A40C7D7D}" srcOrd="2" destOrd="0" presId="urn:microsoft.com/office/officeart/2005/8/layout/vList4#2"/>
    <dgm:cxn modelId="{94815B5E-5DBA-468F-9CE4-E312D622FD4E}" type="presParOf" srcId="{D782A7BB-3E7C-4559-A812-7C37EC104922}" destId="{790EC34B-8381-4D38-82BC-7FAAE821BFE2}" srcOrd="3" destOrd="0" presId="urn:microsoft.com/office/officeart/2005/8/layout/vList4#2"/>
    <dgm:cxn modelId="{294EFAD4-A4BA-43D7-BC47-CC69B921BDD7}" type="presParOf" srcId="{D782A7BB-3E7C-4559-A812-7C37EC104922}" destId="{9B0C3224-8DD6-4AAE-B25C-72AD9CEE651F}" srcOrd="4" destOrd="0" presId="urn:microsoft.com/office/officeart/2005/8/layout/vList4#2"/>
    <dgm:cxn modelId="{0D91BCBB-2CE8-48F7-87B9-4D8573172A32}" type="presParOf" srcId="{9B0C3224-8DD6-4AAE-B25C-72AD9CEE651F}" destId="{03293EE8-F88E-4FD0-A997-4CE0412C0D68}" srcOrd="0" destOrd="0" presId="urn:microsoft.com/office/officeart/2005/8/layout/vList4#2"/>
    <dgm:cxn modelId="{2825DFE2-7F98-47F5-9089-E86709A2E490}" type="presParOf" srcId="{9B0C3224-8DD6-4AAE-B25C-72AD9CEE651F}" destId="{534D4277-001E-43D9-BBC4-947D3155FD61}" srcOrd="1" destOrd="0" presId="urn:microsoft.com/office/officeart/2005/8/layout/vList4#2"/>
    <dgm:cxn modelId="{2288D1C2-0D95-4566-B76F-5E71D96FBEAF}" type="presParOf" srcId="{9B0C3224-8DD6-4AAE-B25C-72AD9CEE651F}" destId="{B3A46BE2-39B6-413E-A003-BE319C31C416}" srcOrd="2" destOrd="0" presId="urn:microsoft.com/office/officeart/2005/8/layout/vList4#2"/>
    <dgm:cxn modelId="{28A3EE3F-FAEC-4DD2-82A9-2087AAA75F84}" type="presParOf" srcId="{D782A7BB-3E7C-4559-A812-7C37EC104922}" destId="{4C245F65-3F20-408B-85C9-8B86E54AC1E0}" srcOrd="5" destOrd="0" presId="urn:microsoft.com/office/officeart/2005/8/layout/vList4#2"/>
    <dgm:cxn modelId="{D8BFBAB9-5BAE-44BE-8510-76C7D6AF49C6}" type="presParOf" srcId="{D782A7BB-3E7C-4559-A812-7C37EC104922}" destId="{991A0B03-EED1-4657-BB4A-70D4CAE993C1}" srcOrd="6" destOrd="0" presId="urn:microsoft.com/office/officeart/2005/8/layout/vList4#2"/>
    <dgm:cxn modelId="{3378EC0F-D39A-4918-A124-79B7D1E14414}" type="presParOf" srcId="{991A0B03-EED1-4657-BB4A-70D4CAE993C1}" destId="{14749875-94A1-41B6-A1DA-C25C3B316486}" srcOrd="0" destOrd="0" presId="urn:microsoft.com/office/officeart/2005/8/layout/vList4#2"/>
    <dgm:cxn modelId="{30DB5EA5-3786-47D4-9089-CCB787C13C76}" type="presParOf" srcId="{991A0B03-EED1-4657-BB4A-70D4CAE993C1}" destId="{5A65269D-B12F-4E0A-BBC7-E80B65B7FFC5}" srcOrd="1" destOrd="0" presId="urn:microsoft.com/office/officeart/2005/8/layout/vList4#2"/>
    <dgm:cxn modelId="{9CD7DBD0-26B9-4C4E-B5F3-359A4E4EFB3D}" type="presParOf" srcId="{991A0B03-EED1-4657-BB4A-70D4CAE993C1}" destId="{E5E1657F-7883-4AD3-B363-33C96C7F282E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0D2A154-37C8-4639-B6F7-BB0DFCFF403A}" type="doc">
      <dgm:prSet loTypeId="urn:microsoft.com/office/officeart/2005/8/layout/vList3#4" loCatId="list" qsTypeId="urn:microsoft.com/office/officeart/2005/8/quickstyle/simple1" qsCatId="simple" csTypeId="urn:microsoft.com/office/officeart/2005/8/colors/accent1_2" csCatId="accent1" phldr="1"/>
      <dgm:spPr/>
    </dgm:pt>
    <dgm:pt modelId="{5530F376-8FC5-478B-8C83-64FB5693018C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должностной регламент (должностные обязанности) или должностная инструкция ответственного за организацию обработки персональных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0179A503-8468-4E69-AC7C-9C4B3E5018A2}" type="parTrans" cxnId="{15C8140F-BCCF-4446-82FF-0B3C5B631DF6}">
      <dgm:prSet/>
      <dgm:spPr/>
      <dgm:t>
        <a:bodyPr/>
        <a:lstStyle/>
        <a:p>
          <a:endParaRPr lang="ru-RU"/>
        </a:p>
      </dgm:t>
    </dgm:pt>
    <dgm:pt modelId="{C7E7AA88-87D1-4369-9F67-A72BA3C9751B}" type="sibTrans" cxnId="{15C8140F-BCCF-4446-82FF-0B3C5B631DF6}">
      <dgm:prSet/>
      <dgm:spPr/>
      <dgm:t>
        <a:bodyPr/>
        <a:lstStyle/>
        <a:p>
          <a:endParaRPr lang="ru-RU"/>
        </a:p>
      </dgm:t>
    </dgm:pt>
    <dgm:pt modelId="{475B3791-CB74-4468-B11F-E24705C29553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типовое обязательство служащего, непосредственно осуществляющего обработку персональных данных, в случае расторжения с ним служебного контракта или трудового договора прекратить обработку персональных данных, ставших известными ему в связи с исполнением должностных обязанностей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3C085841-0D5D-4E25-8718-0720362DEFE9}" type="parTrans" cxnId="{F13CCE0E-FC6D-4357-9B59-7A2D194D1019}">
      <dgm:prSet/>
      <dgm:spPr/>
      <dgm:t>
        <a:bodyPr/>
        <a:lstStyle/>
        <a:p>
          <a:endParaRPr lang="ru-RU"/>
        </a:p>
      </dgm:t>
    </dgm:pt>
    <dgm:pt modelId="{53C18910-EC86-46D9-9B72-0D4BE889CF54}" type="sibTrans" cxnId="{F13CCE0E-FC6D-4357-9B59-7A2D194D1019}">
      <dgm:prSet/>
      <dgm:spPr/>
      <dgm:t>
        <a:bodyPr/>
        <a:lstStyle/>
        <a:p>
          <a:endParaRPr lang="ru-RU"/>
        </a:p>
      </dgm:t>
    </dgm:pt>
    <dgm:pt modelId="{0E72E1F1-D0DD-40DF-87D9-6ECA5398C52E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типовая форма согласия на обработку персональных данных служащих, иных субъектов персональных данных, а также типовая форма разъяснения субъекту персональных данных юридических последствий отказа предоставить свои персональные данные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A91D2C5A-9736-4A38-B052-67351EFEC379}" type="parTrans" cxnId="{5524A81B-A142-40CE-B3F3-35322FCE386D}">
      <dgm:prSet/>
      <dgm:spPr/>
      <dgm:t>
        <a:bodyPr/>
        <a:lstStyle/>
        <a:p>
          <a:endParaRPr lang="ru-RU"/>
        </a:p>
      </dgm:t>
    </dgm:pt>
    <dgm:pt modelId="{446F098A-1F55-4975-BCB7-E56916B2B8CB}" type="sibTrans" cxnId="{5524A81B-A142-40CE-B3F3-35322FCE386D}">
      <dgm:prSet/>
      <dgm:spPr/>
      <dgm:t>
        <a:bodyPr/>
        <a:lstStyle/>
        <a:p>
          <a:endParaRPr lang="ru-RU"/>
        </a:p>
      </dgm:t>
    </dgm:pt>
    <dgm:pt modelId="{2053A521-A45D-4023-95DF-C9FBE1AB798F}">
      <dgm:prSet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порядок доступа служащих в помещения, в которых ведется обработка персональных данных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452BCABC-7941-48F3-ADDC-FA8948839CCA}" type="parTrans" cxnId="{1480242E-48EC-4F47-9B80-B6708AC840DE}">
      <dgm:prSet/>
      <dgm:spPr/>
      <dgm:t>
        <a:bodyPr/>
        <a:lstStyle/>
        <a:p>
          <a:endParaRPr lang="ru-RU"/>
        </a:p>
      </dgm:t>
    </dgm:pt>
    <dgm:pt modelId="{AF464CE7-A3FA-409D-AA91-4B3446FD4769}" type="sibTrans" cxnId="{1480242E-48EC-4F47-9B80-B6708AC840DE}">
      <dgm:prSet/>
      <dgm:spPr/>
      <dgm:t>
        <a:bodyPr/>
        <a:lstStyle/>
        <a:p>
          <a:endParaRPr lang="ru-RU"/>
        </a:p>
      </dgm:t>
    </dgm:pt>
    <dgm:pt modelId="{DC1612A0-E9FC-4B39-9B30-FB1AEE62A1F5}" type="pres">
      <dgm:prSet presAssocID="{A0D2A154-37C8-4639-B6F7-BB0DFCFF403A}" presName="linearFlow" presStyleCnt="0">
        <dgm:presLayoutVars>
          <dgm:dir/>
          <dgm:resizeHandles val="exact"/>
        </dgm:presLayoutVars>
      </dgm:prSet>
      <dgm:spPr/>
    </dgm:pt>
    <dgm:pt modelId="{99679326-EB30-4CDF-BD44-51220BC4ED69}" type="pres">
      <dgm:prSet presAssocID="{5530F376-8FC5-478B-8C83-64FB5693018C}" presName="composite" presStyleCnt="0"/>
      <dgm:spPr/>
    </dgm:pt>
    <dgm:pt modelId="{EEEDF50D-97B3-4A14-A763-B7599C00F642}" type="pres">
      <dgm:prSet presAssocID="{5530F376-8FC5-478B-8C83-64FB5693018C}" presName="imgShp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61AD9D2-B9A3-43D6-B6D0-E596957E8D8B}" type="pres">
      <dgm:prSet presAssocID="{5530F376-8FC5-478B-8C83-64FB5693018C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948AE2-BF55-42D0-8EAA-264EB7287ADB}" type="pres">
      <dgm:prSet presAssocID="{C7E7AA88-87D1-4369-9F67-A72BA3C9751B}" presName="spacing" presStyleCnt="0"/>
      <dgm:spPr/>
    </dgm:pt>
    <dgm:pt modelId="{34710597-14BE-45F2-8695-3B5218AFA347}" type="pres">
      <dgm:prSet presAssocID="{475B3791-CB74-4468-B11F-E24705C29553}" presName="composite" presStyleCnt="0"/>
      <dgm:spPr/>
    </dgm:pt>
    <dgm:pt modelId="{01864631-CE83-4995-A24F-04CDCDB4A9DB}" type="pres">
      <dgm:prSet presAssocID="{475B3791-CB74-4468-B11F-E24705C29553}" presName="imgShp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B207884-D455-44C6-B35D-A5785927BF47}" type="pres">
      <dgm:prSet presAssocID="{475B3791-CB74-4468-B11F-E24705C29553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D4E45D-A7BD-4E26-BFC6-4D742ECE3A6E}" type="pres">
      <dgm:prSet presAssocID="{53C18910-EC86-46D9-9B72-0D4BE889CF54}" presName="spacing" presStyleCnt="0"/>
      <dgm:spPr/>
    </dgm:pt>
    <dgm:pt modelId="{32E05901-CC80-4E2B-B4C5-9AB197D2A6EE}" type="pres">
      <dgm:prSet presAssocID="{0E72E1F1-D0DD-40DF-87D9-6ECA5398C52E}" presName="composite" presStyleCnt="0"/>
      <dgm:spPr/>
    </dgm:pt>
    <dgm:pt modelId="{513152BF-493C-489A-BAF3-9555EE84E300}" type="pres">
      <dgm:prSet presAssocID="{0E72E1F1-D0DD-40DF-87D9-6ECA5398C52E}" presName="imgShp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70EB451-34A3-4AFC-A3CB-8C530848C112}" type="pres">
      <dgm:prSet presAssocID="{0E72E1F1-D0DD-40DF-87D9-6ECA5398C52E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DC409D-2F62-4BDA-AD55-A56796BA075A}" type="pres">
      <dgm:prSet presAssocID="{446F098A-1F55-4975-BCB7-E56916B2B8CB}" presName="spacing" presStyleCnt="0"/>
      <dgm:spPr/>
    </dgm:pt>
    <dgm:pt modelId="{A7C70303-C6B1-48A9-B3FB-9B7F1B542340}" type="pres">
      <dgm:prSet presAssocID="{2053A521-A45D-4023-95DF-C9FBE1AB798F}" presName="composite" presStyleCnt="0"/>
      <dgm:spPr/>
    </dgm:pt>
    <dgm:pt modelId="{7CEE6CD3-EA4A-464F-8F45-11492B88BE1B}" type="pres">
      <dgm:prSet presAssocID="{2053A521-A45D-4023-95DF-C9FBE1AB798F}" presName="imgShp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558DB572-3695-4BF3-B427-A9ED69C2BD82}" type="pres">
      <dgm:prSet presAssocID="{2053A521-A45D-4023-95DF-C9FBE1AB798F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B99EDE-0349-4652-BBFA-A8EA443EBCDB}" type="presOf" srcId="{A0D2A154-37C8-4639-B6F7-BB0DFCFF403A}" destId="{DC1612A0-E9FC-4B39-9B30-FB1AEE62A1F5}" srcOrd="0" destOrd="0" presId="urn:microsoft.com/office/officeart/2005/8/layout/vList3#4"/>
    <dgm:cxn modelId="{15C8140F-BCCF-4446-82FF-0B3C5B631DF6}" srcId="{A0D2A154-37C8-4639-B6F7-BB0DFCFF403A}" destId="{5530F376-8FC5-478B-8C83-64FB5693018C}" srcOrd="0" destOrd="0" parTransId="{0179A503-8468-4E69-AC7C-9C4B3E5018A2}" sibTransId="{C7E7AA88-87D1-4369-9F67-A72BA3C9751B}"/>
    <dgm:cxn modelId="{1480242E-48EC-4F47-9B80-B6708AC840DE}" srcId="{A0D2A154-37C8-4639-B6F7-BB0DFCFF403A}" destId="{2053A521-A45D-4023-95DF-C9FBE1AB798F}" srcOrd="3" destOrd="0" parTransId="{452BCABC-7941-48F3-ADDC-FA8948839CCA}" sibTransId="{AF464CE7-A3FA-409D-AA91-4B3446FD4769}"/>
    <dgm:cxn modelId="{2BD2FEAD-1EFD-4967-B1CB-429205F5ADD3}" type="presOf" srcId="{0E72E1F1-D0DD-40DF-87D9-6ECA5398C52E}" destId="{A70EB451-34A3-4AFC-A3CB-8C530848C112}" srcOrd="0" destOrd="0" presId="urn:microsoft.com/office/officeart/2005/8/layout/vList3#4"/>
    <dgm:cxn modelId="{D5F7E166-CF3C-4614-8221-22426DC1E59F}" type="presOf" srcId="{2053A521-A45D-4023-95DF-C9FBE1AB798F}" destId="{558DB572-3695-4BF3-B427-A9ED69C2BD82}" srcOrd="0" destOrd="0" presId="urn:microsoft.com/office/officeart/2005/8/layout/vList3#4"/>
    <dgm:cxn modelId="{C7F98493-8870-4EE0-A9C8-1F80BA52635E}" type="presOf" srcId="{5530F376-8FC5-478B-8C83-64FB5693018C}" destId="{161AD9D2-B9A3-43D6-B6D0-E596957E8D8B}" srcOrd="0" destOrd="0" presId="urn:microsoft.com/office/officeart/2005/8/layout/vList3#4"/>
    <dgm:cxn modelId="{F13CCE0E-FC6D-4357-9B59-7A2D194D1019}" srcId="{A0D2A154-37C8-4639-B6F7-BB0DFCFF403A}" destId="{475B3791-CB74-4468-B11F-E24705C29553}" srcOrd="1" destOrd="0" parTransId="{3C085841-0D5D-4E25-8718-0720362DEFE9}" sibTransId="{53C18910-EC86-46D9-9B72-0D4BE889CF54}"/>
    <dgm:cxn modelId="{5524A81B-A142-40CE-B3F3-35322FCE386D}" srcId="{A0D2A154-37C8-4639-B6F7-BB0DFCFF403A}" destId="{0E72E1F1-D0DD-40DF-87D9-6ECA5398C52E}" srcOrd="2" destOrd="0" parTransId="{A91D2C5A-9736-4A38-B052-67351EFEC379}" sibTransId="{446F098A-1F55-4975-BCB7-E56916B2B8CB}"/>
    <dgm:cxn modelId="{63E08065-F67D-46F7-B1CC-9E30E0D0EC94}" type="presOf" srcId="{475B3791-CB74-4468-B11F-E24705C29553}" destId="{4B207884-D455-44C6-B35D-A5785927BF47}" srcOrd="0" destOrd="0" presId="urn:microsoft.com/office/officeart/2005/8/layout/vList3#4"/>
    <dgm:cxn modelId="{5E533BA3-6F6D-40A1-ADD7-A5D66083ADD8}" type="presParOf" srcId="{DC1612A0-E9FC-4B39-9B30-FB1AEE62A1F5}" destId="{99679326-EB30-4CDF-BD44-51220BC4ED69}" srcOrd="0" destOrd="0" presId="urn:microsoft.com/office/officeart/2005/8/layout/vList3#4"/>
    <dgm:cxn modelId="{CE73817C-B373-4ACC-9193-BBFAC01048AA}" type="presParOf" srcId="{99679326-EB30-4CDF-BD44-51220BC4ED69}" destId="{EEEDF50D-97B3-4A14-A763-B7599C00F642}" srcOrd="0" destOrd="0" presId="urn:microsoft.com/office/officeart/2005/8/layout/vList3#4"/>
    <dgm:cxn modelId="{71DD0B42-73DD-45F8-BA47-94FDFFDDB7C4}" type="presParOf" srcId="{99679326-EB30-4CDF-BD44-51220BC4ED69}" destId="{161AD9D2-B9A3-43D6-B6D0-E596957E8D8B}" srcOrd="1" destOrd="0" presId="urn:microsoft.com/office/officeart/2005/8/layout/vList3#4"/>
    <dgm:cxn modelId="{1C1C6BD4-4A50-45F1-96FA-6DF1BE59621C}" type="presParOf" srcId="{DC1612A0-E9FC-4B39-9B30-FB1AEE62A1F5}" destId="{01948AE2-BF55-42D0-8EAA-264EB7287ADB}" srcOrd="1" destOrd="0" presId="urn:microsoft.com/office/officeart/2005/8/layout/vList3#4"/>
    <dgm:cxn modelId="{68076C8E-A3FA-472B-90FB-5CBFBE8F80BF}" type="presParOf" srcId="{DC1612A0-E9FC-4B39-9B30-FB1AEE62A1F5}" destId="{34710597-14BE-45F2-8695-3B5218AFA347}" srcOrd="2" destOrd="0" presId="urn:microsoft.com/office/officeart/2005/8/layout/vList3#4"/>
    <dgm:cxn modelId="{5C98F97B-CB33-424E-8AC8-327F18E2528C}" type="presParOf" srcId="{34710597-14BE-45F2-8695-3B5218AFA347}" destId="{01864631-CE83-4995-A24F-04CDCDB4A9DB}" srcOrd="0" destOrd="0" presId="urn:microsoft.com/office/officeart/2005/8/layout/vList3#4"/>
    <dgm:cxn modelId="{C339326D-C65D-4247-AE3F-E9567F84F5A7}" type="presParOf" srcId="{34710597-14BE-45F2-8695-3B5218AFA347}" destId="{4B207884-D455-44C6-B35D-A5785927BF47}" srcOrd="1" destOrd="0" presId="urn:microsoft.com/office/officeart/2005/8/layout/vList3#4"/>
    <dgm:cxn modelId="{2A9F1E12-2D07-4E9F-A0D0-DEFAE1893375}" type="presParOf" srcId="{DC1612A0-E9FC-4B39-9B30-FB1AEE62A1F5}" destId="{B5D4E45D-A7BD-4E26-BFC6-4D742ECE3A6E}" srcOrd="3" destOrd="0" presId="urn:microsoft.com/office/officeart/2005/8/layout/vList3#4"/>
    <dgm:cxn modelId="{CD925001-13DD-4025-8A08-F438A2956B3E}" type="presParOf" srcId="{DC1612A0-E9FC-4B39-9B30-FB1AEE62A1F5}" destId="{32E05901-CC80-4E2B-B4C5-9AB197D2A6EE}" srcOrd="4" destOrd="0" presId="urn:microsoft.com/office/officeart/2005/8/layout/vList3#4"/>
    <dgm:cxn modelId="{71EB198B-063B-4BBF-BEAC-0C81033647C6}" type="presParOf" srcId="{32E05901-CC80-4E2B-B4C5-9AB197D2A6EE}" destId="{513152BF-493C-489A-BAF3-9555EE84E300}" srcOrd="0" destOrd="0" presId="urn:microsoft.com/office/officeart/2005/8/layout/vList3#4"/>
    <dgm:cxn modelId="{77361902-8229-4DEE-A335-B55B89A41535}" type="presParOf" srcId="{32E05901-CC80-4E2B-B4C5-9AB197D2A6EE}" destId="{A70EB451-34A3-4AFC-A3CB-8C530848C112}" srcOrd="1" destOrd="0" presId="urn:microsoft.com/office/officeart/2005/8/layout/vList3#4"/>
    <dgm:cxn modelId="{E16533FF-B258-470A-BF5D-DCDE89589657}" type="presParOf" srcId="{DC1612A0-E9FC-4B39-9B30-FB1AEE62A1F5}" destId="{62DC409D-2F62-4BDA-AD55-A56796BA075A}" srcOrd="5" destOrd="0" presId="urn:microsoft.com/office/officeart/2005/8/layout/vList3#4"/>
    <dgm:cxn modelId="{DA819BC9-F09B-4BBE-A77B-3E452000A709}" type="presParOf" srcId="{DC1612A0-E9FC-4B39-9B30-FB1AEE62A1F5}" destId="{A7C70303-C6B1-48A9-B3FB-9B7F1B542340}" srcOrd="6" destOrd="0" presId="urn:microsoft.com/office/officeart/2005/8/layout/vList3#4"/>
    <dgm:cxn modelId="{E35918CC-610D-4A40-808D-6883A01875F5}" type="presParOf" srcId="{A7C70303-C6B1-48A9-B3FB-9B7F1B542340}" destId="{7CEE6CD3-EA4A-464F-8F45-11492B88BE1B}" srcOrd="0" destOrd="0" presId="urn:microsoft.com/office/officeart/2005/8/layout/vList3#4"/>
    <dgm:cxn modelId="{C1BB5E6B-1B3E-41BD-8432-C01B30FD8FE9}" type="presParOf" srcId="{A7C70303-C6B1-48A9-B3FB-9B7F1B542340}" destId="{558DB572-3695-4BF3-B427-A9ED69C2BD82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46D0C4E-A8E1-417B-8B42-31B4179B4B16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64E07E-1D5C-4ABC-9263-0F10065F6E4B}">
      <dgm:prSet phldrT="[Текст]" custT="1"/>
      <dgm:spPr/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документы, подтверждающие информирование лиц о факте обработки ими персональных данных, обработка которых осуществляется без использования средств автоматизации, категориях обрабатываемых персональных данных, а также об особенностях и правилах осуществления такой обработки (п.6 Положения);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B2A0A026-CE47-46C9-99C1-91AB45EA495A}" type="parTrans" cxnId="{4836B029-3719-4EB6-9621-93967340FF9D}">
      <dgm:prSet/>
      <dgm:spPr/>
      <dgm:t>
        <a:bodyPr/>
        <a:lstStyle/>
        <a:p>
          <a:endParaRPr lang="ru-RU"/>
        </a:p>
      </dgm:t>
    </dgm:pt>
    <dgm:pt modelId="{99C1B313-5133-41E3-8188-8E6FA66EC1B8}" type="sibTrans" cxnId="{4836B029-3719-4EB6-9621-93967340FF9D}">
      <dgm:prSet/>
      <dgm:spPr/>
      <dgm:t>
        <a:bodyPr/>
        <a:lstStyle/>
        <a:p>
          <a:endParaRPr lang="ru-RU"/>
        </a:p>
      </dgm:t>
    </dgm:pt>
    <dgm:pt modelId="{3DC8C3F4-9A62-4E50-A9FA-834423BF7C5E}">
      <dgm:prSet phldrT="[Текст]" custT="1"/>
      <dgm:spPr/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типовые формы и связанные с ними документы (инструкции по заполнению, карточки, реестры и журналы)характер информации в которых предполагает или допускает включение в них персональных данных (п. 7 Положения);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1B14B657-A97C-4B54-A994-982A882C33DE}" type="parTrans" cxnId="{5D800F82-D1BC-48C0-A09B-88942CC7F44D}">
      <dgm:prSet/>
      <dgm:spPr/>
      <dgm:t>
        <a:bodyPr/>
        <a:lstStyle/>
        <a:p>
          <a:endParaRPr lang="ru-RU"/>
        </a:p>
      </dgm:t>
    </dgm:pt>
    <dgm:pt modelId="{BB6356C8-394F-4A53-91EE-66A4D9CE734A}" type="sibTrans" cxnId="{5D800F82-D1BC-48C0-A09B-88942CC7F44D}">
      <dgm:prSet/>
      <dgm:spPr/>
      <dgm:t>
        <a:bodyPr/>
        <a:lstStyle/>
        <a:p>
          <a:endParaRPr lang="ru-RU"/>
        </a:p>
      </dgm:t>
    </dgm:pt>
    <dgm:pt modelId="{E0AF663D-BDBA-4058-9C2F-AF5526D4E842}">
      <dgm:prSet phldrT="[Текст]" custT="1"/>
      <dgm:spPr/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журналы (реестры, книги), содержащие персональные данные, необходимые для однократного пропуска субъекта персональных данных на территорию или в иных аналогичных целях (п. 8 Положения);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D83A5835-9CDB-4400-B0BE-15616676EBB5}" type="parTrans" cxnId="{8DE82F60-33DC-4E58-82CE-C0035FB0F023}">
      <dgm:prSet/>
      <dgm:spPr/>
      <dgm:t>
        <a:bodyPr/>
        <a:lstStyle/>
        <a:p>
          <a:endParaRPr lang="ru-RU"/>
        </a:p>
      </dgm:t>
    </dgm:pt>
    <dgm:pt modelId="{550C3C4C-D5C6-42C0-B3DB-7F7455E9387A}" type="sibTrans" cxnId="{8DE82F60-33DC-4E58-82CE-C0035FB0F023}">
      <dgm:prSet/>
      <dgm:spPr/>
      <dgm:t>
        <a:bodyPr/>
        <a:lstStyle/>
        <a:p>
          <a:endParaRPr lang="ru-RU"/>
        </a:p>
      </dgm:t>
    </dgm:pt>
    <dgm:pt modelId="{99F76D83-EAF8-46F8-8156-BFDC86264E94}">
      <dgm:prSet custT="1"/>
      <dgm:spPr/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документы, устанавливающие места хранения материальных носителей персональных данных (п. 14 Положения);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FAD080F7-4784-4275-B7AA-D8D437D5BB1C}" type="parTrans" cxnId="{ECA7960A-5069-44AB-AF4E-D45C9610AC99}">
      <dgm:prSet/>
      <dgm:spPr/>
      <dgm:t>
        <a:bodyPr/>
        <a:lstStyle/>
        <a:p>
          <a:endParaRPr lang="ru-RU"/>
        </a:p>
      </dgm:t>
    </dgm:pt>
    <dgm:pt modelId="{3E4B913F-6B36-421F-820D-2A4F13A141BC}" type="sibTrans" cxnId="{ECA7960A-5069-44AB-AF4E-D45C9610AC99}">
      <dgm:prSet/>
      <dgm:spPr/>
      <dgm:t>
        <a:bodyPr/>
        <a:lstStyle/>
        <a:p>
          <a:endParaRPr lang="ru-RU"/>
        </a:p>
      </dgm:t>
    </dgm:pt>
    <dgm:pt modelId="{F6700B20-6F36-4636-BEA0-EC6B208D7893}">
      <dgm:prSet custT="1"/>
      <dgm:spPr/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документы, определяющие места хранения персональных данных (материальных носителей) и утверждающие перечень лиц, осуществляющих обработку персональных данных либо имеющих к ним доступ (п. 13 Положения);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1FDBCFC1-06C1-47C9-8289-0425D333688C}" type="parTrans" cxnId="{E2A4BFC8-9487-4D71-84D2-01FA0DEFB511}">
      <dgm:prSet/>
      <dgm:spPr/>
      <dgm:t>
        <a:bodyPr/>
        <a:lstStyle/>
        <a:p>
          <a:endParaRPr lang="ru-RU"/>
        </a:p>
      </dgm:t>
    </dgm:pt>
    <dgm:pt modelId="{D5E5C797-A5EB-4C8D-BBA3-5BC22CECBCFD}" type="sibTrans" cxnId="{E2A4BFC8-9487-4D71-84D2-01FA0DEFB511}">
      <dgm:prSet/>
      <dgm:spPr/>
      <dgm:t>
        <a:bodyPr/>
        <a:lstStyle/>
        <a:p>
          <a:endParaRPr lang="ru-RU"/>
        </a:p>
      </dgm:t>
    </dgm:pt>
    <dgm:pt modelId="{699D7076-DE95-49BA-BF96-215C59B11DEE}">
      <dgm:prSet custT="1"/>
      <dgm:spPr/>
      <dgm:t>
        <a:bodyPr/>
        <a:lstStyle/>
        <a:p>
          <a:r>
            <a:rPr lang="ru-RU" sz="1200" b="1" dirty="0" smtClean="0">
              <a:latin typeface="Arial" pitchFamily="34" charset="0"/>
              <a:cs typeface="Arial" pitchFamily="34" charset="0"/>
            </a:rPr>
            <a:t>документы, устанавливающие перечень мер, необходимых для обеспечения условий, обеспечивающих сохранность персональных данных и исключающих несанкционированный к ним доступ, порядок их принятия, а также перечень лиц, ответственных за реализацию указанных мер (п. 15 Положения).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012F8ED1-4423-45FF-B226-AD7A7CAF069E}" type="parTrans" cxnId="{D88DCD97-C609-4A93-9DF5-72278D20CE2D}">
      <dgm:prSet/>
      <dgm:spPr/>
      <dgm:t>
        <a:bodyPr/>
        <a:lstStyle/>
        <a:p>
          <a:endParaRPr lang="ru-RU"/>
        </a:p>
      </dgm:t>
    </dgm:pt>
    <dgm:pt modelId="{BAB5F034-5465-457D-84BA-831B12288ACC}" type="sibTrans" cxnId="{D88DCD97-C609-4A93-9DF5-72278D20CE2D}">
      <dgm:prSet/>
      <dgm:spPr/>
      <dgm:t>
        <a:bodyPr/>
        <a:lstStyle/>
        <a:p>
          <a:endParaRPr lang="ru-RU"/>
        </a:p>
      </dgm:t>
    </dgm:pt>
    <dgm:pt modelId="{645D7D44-7362-42B7-AE68-92F954E36F83}" type="pres">
      <dgm:prSet presAssocID="{146D0C4E-A8E1-417B-8B42-31B4179B4B1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81D2CE8-AE44-46E3-87E0-D3E0827D5EC2}" type="pres">
      <dgm:prSet presAssocID="{146D0C4E-A8E1-417B-8B42-31B4179B4B16}" presName="pyramid" presStyleLbl="node1" presStyleIdx="0" presStyleCnt="1" custScaleX="72320" custScaleY="92858" custLinFactNeighborX="-61808" custLinFactNeighborY="0"/>
      <dgm:spPr/>
    </dgm:pt>
    <dgm:pt modelId="{C431F84D-12DD-45A8-94AC-25812FD24CC0}" type="pres">
      <dgm:prSet presAssocID="{146D0C4E-A8E1-417B-8B42-31B4179B4B16}" presName="theList" presStyleCnt="0"/>
      <dgm:spPr/>
    </dgm:pt>
    <dgm:pt modelId="{75914B0A-41D6-42FF-AA48-F3CE11498ED2}" type="pres">
      <dgm:prSet presAssocID="{B464E07E-1D5C-4ABC-9263-0F10065F6E4B}" presName="aNode" presStyleLbl="fgAcc1" presStyleIdx="0" presStyleCnt="6" custScaleX="2235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0CFE4-3FE5-4E00-A11F-5FB189B85218}" type="pres">
      <dgm:prSet presAssocID="{B464E07E-1D5C-4ABC-9263-0F10065F6E4B}" presName="aSpace" presStyleCnt="0"/>
      <dgm:spPr/>
    </dgm:pt>
    <dgm:pt modelId="{B6F47F0E-3682-4B51-9FBE-89E6CDEE42B7}" type="pres">
      <dgm:prSet presAssocID="{3DC8C3F4-9A62-4E50-A9FA-834423BF7C5E}" presName="aNode" presStyleLbl="fgAcc1" presStyleIdx="1" presStyleCnt="6" custScaleX="223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CE9B6A-A395-4049-B596-D50C4ACE9131}" type="pres">
      <dgm:prSet presAssocID="{3DC8C3F4-9A62-4E50-A9FA-834423BF7C5E}" presName="aSpace" presStyleCnt="0"/>
      <dgm:spPr/>
    </dgm:pt>
    <dgm:pt modelId="{AE7ECC0C-3F9B-4DEC-BA7B-2F0219F30CB8}" type="pres">
      <dgm:prSet presAssocID="{E0AF663D-BDBA-4058-9C2F-AF5526D4E842}" presName="aNode" presStyleLbl="fgAcc1" presStyleIdx="2" presStyleCnt="6" custScaleX="223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E639A0-7FB3-460C-A2AE-01F39223E107}" type="pres">
      <dgm:prSet presAssocID="{E0AF663D-BDBA-4058-9C2F-AF5526D4E842}" presName="aSpace" presStyleCnt="0"/>
      <dgm:spPr/>
    </dgm:pt>
    <dgm:pt modelId="{159AE3F0-BF6B-410B-9747-F365AE7DE3AF}" type="pres">
      <dgm:prSet presAssocID="{F6700B20-6F36-4636-BEA0-EC6B208D7893}" presName="aNode" presStyleLbl="fgAcc1" presStyleIdx="3" presStyleCnt="6" custScaleX="223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F3EE28-74A3-49EE-910C-52B9D5FE5D3C}" type="pres">
      <dgm:prSet presAssocID="{F6700B20-6F36-4636-BEA0-EC6B208D7893}" presName="aSpace" presStyleCnt="0"/>
      <dgm:spPr/>
    </dgm:pt>
    <dgm:pt modelId="{AFD99DE0-26F1-4FE7-9DD2-9FED319EA68C}" type="pres">
      <dgm:prSet presAssocID="{99F76D83-EAF8-46F8-8156-BFDC86264E94}" presName="aNode" presStyleLbl="fgAcc1" presStyleIdx="4" presStyleCnt="6" custScaleX="223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B50CFD-D601-4EC0-981F-5C9EA38019D6}" type="pres">
      <dgm:prSet presAssocID="{99F76D83-EAF8-46F8-8156-BFDC86264E94}" presName="aSpace" presStyleCnt="0"/>
      <dgm:spPr/>
    </dgm:pt>
    <dgm:pt modelId="{35CC3B84-A05A-49AD-A732-EF9AC746E85E}" type="pres">
      <dgm:prSet presAssocID="{699D7076-DE95-49BA-BF96-215C59B11DEE}" presName="aNode" presStyleLbl="fgAcc1" presStyleIdx="5" presStyleCnt="6" custScaleX="2230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52E7CA-43A4-4BFB-8573-3F74B5D1B0E5}" type="pres">
      <dgm:prSet presAssocID="{699D7076-DE95-49BA-BF96-215C59B11DEE}" presName="aSpace" presStyleCnt="0"/>
      <dgm:spPr/>
    </dgm:pt>
  </dgm:ptLst>
  <dgm:cxnLst>
    <dgm:cxn modelId="{7034C77A-0A9F-4C02-B783-3C4CF448F6F5}" type="presOf" srcId="{B464E07E-1D5C-4ABC-9263-0F10065F6E4B}" destId="{75914B0A-41D6-42FF-AA48-F3CE11498ED2}" srcOrd="0" destOrd="0" presId="urn:microsoft.com/office/officeart/2005/8/layout/pyramid2"/>
    <dgm:cxn modelId="{ECA7960A-5069-44AB-AF4E-D45C9610AC99}" srcId="{146D0C4E-A8E1-417B-8B42-31B4179B4B16}" destId="{99F76D83-EAF8-46F8-8156-BFDC86264E94}" srcOrd="4" destOrd="0" parTransId="{FAD080F7-4784-4275-B7AA-D8D437D5BB1C}" sibTransId="{3E4B913F-6B36-421F-820D-2A4F13A141BC}"/>
    <dgm:cxn modelId="{DC5F4006-C421-4E4A-AF4E-E159C34CB213}" type="presOf" srcId="{99F76D83-EAF8-46F8-8156-BFDC86264E94}" destId="{AFD99DE0-26F1-4FE7-9DD2-9FED319EA68C}" srcOrd="0" destOrd="0" presId="urn:microsoft.com/office/officeart/2005/8/layout/pyramid2"/>
    <dgm:cxn modelId="{5D800F82-D1BC-48C0-A09B-88942CC7F44D}" srcId="{146D0C4E-A8E1-417B-8B42-31B4179B4B16}" destId="{3DC8C3F4-9A62-4E50-A9FA-834423BF7C5E}" srcOrd="1" destOrd="0" parTransId="{1B14B657-A97C-4B54-A994-982A882C33DE}" sibTransId="{BB6356C8-394F-4A53-91EE-66A4D9CE734A}"/>
    <dgm:cxn modelId="{F85A1F41-6629-4D64-BCE6-76277C0B2643}" type="presOf" srcId="{3DC8C3F4-9A62-4E50-A9FA-834423BF7C5E}" destId="{B6F47F0E-3682-4B51-9FBE-89E6CDEE42B7}" srcOrd="0" destOrd="0" presId="urn:microsoft.com/office/officeart/2005/8/layout/pyramid2"/>
    <dgm:cxn modelId="{C270363A-89E0-48D1-8E24-4CB720717B68}" type="presOf" srcId="{F6700B20-6F36-4636-BEA0-EC6B208D7893}" destId="{159AE3F0-BF6B-410B-9747-F365AE7DE3AF}" srcOrd="0" destOrd="0" presId="urn:microsoft.com/office/officeart/2005/8/layout/pyramid2"/>
    <dgm:cxn modelId="{451BBE12-A823-4C3B-B447-D34E588B47CC}" type="presOf" srcId="{E0AF663D-BDBA-4058-9C2F-AF5526D4E842}" destId="{AE7ECC0C-3F9B-4DEC-BA7B-2F0219F30CB8}" srcOrd="0" destOrd="0" presId="urn:microsoft.com/office/officeart/2005/8/layout/pyramid2"/>
    <dgm:cxn modelId="{17F3E9FA-D51C-4760-93AF-AAE17ACA2136}" type="presOf" srcId="{146D0C4E-A8E1-417B-8B42-31B4179B4B16}" destId="{645D7D44-7362-42B7-AE68-92F954E36F83}" srcOrd="0" destOrd="0" presId="urn:microsoft.com/office/officeart/2005/8/layout/pyramid2"/>
    <dgm:cxn modelId="{E2A4BFC8-9487-4D71-84D2-01FA0DEFB511}" srcId="{146D0C4E-A8E1-417B-8B42-31B4179B4B16}" destId="{F6700B20-6F36-4636-BEA0-EC6B208D7893}" srcOrd="3" destOrd="0" parTransId="{1FDBCFC1-06C1-47C9-8289-0425D333688C}" sibTransId="{D5E5C797-A5EB-4C8D-BBA3-5BC22CECBCFD}"/>
    <dgm:cxn modelId="{8DE82F60-33DC-4E58-82CE-C0035FB0F023}" srcId="{146D0C4E-A8E1-417B-8B42-31B4179B4B16}" destId="{E0AF663D-BDBA-4058-9C2F-AF5526D4E842}" srcOrd="2" destOrd="0" parTransId="{D83A5835-9CDB-4400-B0BE-15616676EBB5}" sibTransId="{550C3C4C-D5C6-42C0-B3DB-7F7455E9387A}"/>
    <dgm:cxn modelId="{4836B029-3719-4EB6-9621-93967340FF9D}" srcId="{146D0C4E-A8E1-417B-8B42-31B4179B4B16}" destId="{B464E07E-1D5C-4ABC-9263-0F10065F6E4B}" srcOrd="0" destOrd="0" parTransId="{B2A0A026-CE47-46C9-99C1-91AB45EA495A}" sibTransId="{99C1B313-5133-41E3-8188-8E6FA66EC1B8}"/>
    <dgm:cxn modelId="{D88DCD97-C609-4A93-9DF5-72278D20CE2D}" srcId="{146D0C4E-A8E1-417B-8B42-31B4179B4B16}" destId="{699D7076-DE95-49BA-BF96-215C59B11DEE}" srcOrd="5" destOrd="0" parTransId="{012F8ED1-4423-45FF-B226-AD7A7CAF069E}" sibTransId="{BAB5F034-5465-457D-84BA-831B12288ACC}"/>
    <dgm:cxn modelId="{19113AE4-EDBE-40F3-9F73-DF3AB7DD8872}" type="presOf" srcId="{699D7076-DE95-49BA-BF96-215C59B11DEE}" destId="{35CC3B84-A05A-49AD-A732-EF9AC746E85E}" srcOrd="0" destOrd="0" presId="urn:microsoft.com/office/officeart/2005/8/layout/pyramid2"/>
    <dgm:cxn modelId="{295E75A4-DB46-45E4-AD99-A96AAE64F142}" type="presParOf" srcId="{645D7D44-7362-42B7-AE68-92F954E36F83}" destId="{881D2CE8-AE44-46E3-87E0-D3E0827D5EC2}" srcOrd="0" destOrd="0" presId="urn:microsoft.com/office/officeart/2005/8/layout/pyramid2"/>
    <dgm:cxn modelId="{69963359-3035-4E76-885A-619C40507201}" type="presParOf" srcId="{645D7D44-7362-42B7-AE68-92F954E36F83}" destId="{C431F84D-12DD-45A8-94AC-25812FD24CC0}" srcOrd="1" destOrd="0" presId="urn:microsoft.com/office/officeart/2005/8/layout/pyramid2"/>
    <dgm:cxn modelId="{11629666-5379-4E73-BE6A-3249B39305BD}" type="presParOf" srcId="{C431F84D-12DD-45A8-94AC-25812FD24CC0}" destId="{75914B0A-41D6-42FF-AA48-F3CE11498ED2}" srcOrd="0" destOrd="0" presId="urn:microsoft.com/office/officeart/2005/8/layout/pyramid2"/>
    <dgm:cxn modelId="{9AB87A19-4BEE-495B-8285-7389D4C2AD70}" type="presParOf" srcId="{C431F84D-12DD-45A8-94AC-25812FD24CC0}" destId="{FE90CFE4-3FE5-4E00-A11F-5FB189B85218}" srcOrd="1" destOrd="0" presId="urn:microsoft.com/office/officeart/2005/8/layout/pyramid2"/>
    <dgm:cxn modelId="{0110BD44-B194-46ED-BF16-779917B5DCD4}" type="presParOf" srcId="{C431F84D-12DD-45A8-94AC-25812FD24CC0}" destId="{B6F47F0E-3682-4B51-9FBE-89E6CDEE42B7}" srcOrd="2" destOrd="0" presId="urn:microsoft.com/office/officeart/2005/8/layout/pyramid2"/>
    <dgm:cxn modelId="{A98B95F0-693D-49ED-A30C-DC0744EDBBB6}" type="presParOf" srcId="{C431F84D-12DD-45A8-94AC-25812FD24CC0}" destId="{FECE9B6A-A395-4049-B596-D50C4ACE9131}" srcOrd="3" destOrd="0" presId="urn:microsoft.com/office/officeart/2005/8/layout/pyramid2"/>
    <dgm:cxn modelId="{03C38361-F74A-4DA3-9DB8-2FFB0D0ABAF5}" type="presParOf" srcId="{C431F84D-12DD-45A8-94AC-25812FD24CC0}" destId="{AE7ECC0C-3F9B-4DEC-BA7B-2F0219F30CB8}" srcOrd="4" destOrd="0" presId="urn:microsoft.com/office/officeart/2005/8/layout/pyramid2"/>
    <dgm:cxn modelId="{2041E22B-5D1B-4B4F-B6E9-297F67DD3D29}" type="presParOf" srcId="{C431F84D-12DD-45A8-94AC-25812FD24CC0}" destId="{16E639A0-7FB3-460C-A2AE-01F39223E107}" srcOrd="5" destOrd="0" presId="urn:microsoft.com/office/officeart/2005/8/layout/pyramid2"/>
    <dgm:cxn modelId="{86ADDCBF-EE7D-43AC-ADB5-45FB83F6B1B8}" type="presParOf" srcId="{C431F84D-12DD-45A8-94AC-25812FD24CC0}" destId="{159AE3F0-BF6B-410B-9747-F365AE7DE3AF}" srcOrd="6" destOrd="0" presId="urn:microsoft.com/office/officeart/2005/8/layout/pyramid2"/>
    <dgm:cxn modelId="{D090B305-F1E8-4BB7-8182-DE8BB391D008}" type="presParOf" srcId="{C431F84D-12DD-45A8-94AC-25812FD24CC0}" destId="{E2F3EE28-74A3-49EE-910C-52B9D5FE5D3C}" srcOrd="7" destOrd="0" presId="urn:microsoft.com/office/officeart/2005/8/layout/pyramid2"/>
    <dgm:cxn modelId="{B9C13B03-543E-41C7-AA69-1CBB8AC38366}" type="presParOf" srcId="{C431F84D-12DD-45A8-94AC-25812FD24CC0}" destId="{AFD99DE0-26F1-4FE7-9DD2-9FED319EA68C}" srcOrd="8" destOrd="0" presId="urn:microsoft.com/office/officeart/2005/8/layout/pyramid2"/>
    <dgm:cxn modelId="{4942F143-CDD8-4179-81BE-E467DDA90AEE}" type="presParOf" srcId="{C431F84D-12DD-45A8-94AC-25812FD24CC0}" destId="{B2B50CFD-D601-4EC0-981F-5C9EA38019D6}" srcOrd="9" destOrd="0" presId="urn:microsoft.com/office/officeart/2005/8/layout/pyramid2"/>
    <dgm:cxn modelId="{941688A5-4739-47A2-A856-92804A420395}" type="presParOf" srcId="{C431F84D-12DD-45A8-94AC-25812FD24CC0}" destId="{35CC3B84-A05A-49AD-A732-EF9AC746E85E}" srcOrd="10" destOrd="0" presId="urn:microsoft.com/office/officeart/2005/8/layout/pyramid2"/>
    <dgm:cxn modelId="{2AA74E74-D158-48C8-BF20-EA1B4EBF8FDA}" type="presParOf" srcId="{C431F84D-12DD-45A8-94AC-25812FD24CC0}" destId="{4B52E7CA-43A4-4BFB-8573-3F74B5D1B0E5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A0E629-6F48-4BC1-B8A1-0D8B09DBC49C}">
      <dsp:nvSpPr>
        <dsp:cNvPr id="0" name=""/>
        <dsp:cNvSpPr/>
      </dsp:nvSpPr>
      <dsp:spPr>
        <a:xfrm rot="5400000">
          <a:off x="-140640" y="191107"/>
          <a:ext cx="1249675" cy="8747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</a:t>
          </a:r>
          <a:endParaRPr lang="ru-RU" sz="2400" kern="1200" dirty="0"/>
        </a:p>
      </dsp:txBody>
      <dsp:txXfrm rot="5400000">
        <a:off x="-140640" y="191107"/>
        <a:ext cx="1249675" cy="874773"/>
      </dsp:txXfrm>
    </dsp:sp>
    <dsp:sp modelId="{9E3DB79A-669A-4396-BC55-D4CABDDD41FC}">
      <dsp:nvSpPr>
        <dsp:cNvPr id="0" name=""/>
        <dsp:cNvSpPr/>
      </dsp:nvSpPr>
      <dsp:spPr>
        <a:xfrm rot="5400000">
          <a:off x="3933270" y="-2956217"/>
          <a:ext cx="812289" cy="67247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назначение ответственного за организацию обработки персональных данных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3933270" y="-2956217"/>
        <a:ext cx="812289" cy="6724723"/>
      </dsp:txXfrm>
    </dsp:sp>
    <dsp:sp modelId="{F64A3C55-DD0C-45BF-BAAB-4023988F11B3}">
      <dsp:nvSpPr>
        <dsp:cNvPr id="0" name=""/>
        <dsp:cNvSpPr/>
      </dsp:nvSpPr>
      <dsp:spPr>
        <a:xfrm rot="5400000">
          <a:off x="-140640" y="1241406"/>
          <a:ext cx="1249675" cy="8747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</a:t>
          </a:r>
          <a:endParaRPr lang="ru-RU" sz="2400" kern="1200" dirty="0"/>
        </a:p>
      </dsp:txBody>
      <dsp:txXfrm rot="5400000">
        <a:off x="-140640" y="1241406"/>
        <a:ext cx="1249675" cy="874773"/>
      </dsp:txXfrm>
    </dsp:sp>
    <dsp:sp modelId="{714796EF-D31A-4086-87E3-8F8AB3713030}">
      <dsp:nvSpPr>
        <dsp:cNvPr id="0" name=""/>
        <dsp:cNvSpPr/>
      </dsp:nvSpPr>
      <dsp:spPr>
        <a:xfrm rot="5400000">
          <a:off x="3971424" y="-1902262"/>
          <a:ext cx="812289" cy="67247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утверждение актом руководителя документов (слайд №  4-6)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3971424" y="-1902262"/>
        <a:ext cx="812289" cy="6724723"/>
      </dsp:txXfrm>
    </dsp:sp>
    <dsp:sp modelId="{ECC0B72E-694C-4D0C-9F0B-F11286FA8C31}">
      <dsp:nvSpPr>
        <dsp:cNvPr id="0" name=""/>
        <dsp:cNvSpPr/>
      </dsp:nvSpPr>
      <dsp:spPr>
        <a:xfrm rot="5400000">
          <a:off x="-140640" y="2291705"/>
          <a:ext cx="1249675" cy="87477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3</a:t>
          </a:r>
          <a:endParaRPr lang="ru-RU" sz="2400" kern="1200" dirty="0"/>
        </a:p>
      </dsp:txBody>
      <dsp:txXfrm rot="5400000">
        <a:off x="-140640" y="2291705"/>
        <a:ext cx="1249675" cy="874773"/>
      </dsp:txXfrm>
    </dsp:sp>
    <dsp:sp modelId="{D966911D-080B-483C-BEDE-99513DB1687D}">
      <dsp:nvSpPr>
        <dsp:cNvPr id="0" name=""/>
        <dsp:cNvSpPr/>
      </dsp:nvSpPr>
      <dsp:spPr>
        <a:xfrm rot="5400000">
          <a:off x="3971424" y="-851963"/>
          <a:ext cx="812289" cy="67247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принятие правовых, организационных и технических мер по обеспечению безопасности персональных данных при их обработке(при эксплуатации информационных систем персональных)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 rot="5400000">
        <a:off x="3971424" y="-851963"/>
        <a:ext cx="812289" cy="672472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A0E629-6F48-4BC1-B8A1-0D8B09DBC49C}">
      <dsp:nvSpPr>
        <dsp:cNvPr id="0" name=""/>
        <dsp:cNvSpPr/>
      </dsp:nvSpPr>
      <dsp:spPr>
        <a:xfrm rot="5400000">
          <a:off x="-144668" y="192606"/>
          <a:ext cx="1275707" cy="8929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4</a:t>
          </a:r>
          <a:endParaRPr lang="ru-RU" sz="2500" kern="1200" dirty="0"/>
        </a:p>
      </dsp:txBody>
      <dsp:txXfrm rot="5400000">
        <a:off x="-144668" y="192606"/>
        <a:ext cx="1275707" cy="892995"/>
      </dsp:txXfrm>
    </dsp:sp>
    <dsp:sp modelId="{9E3DB79A-669A-4396-BC55-D4CABDDD41FC}">
      <dsp:nvSpPr>
        <dsp:cNvPr id="0" name=""/>
        <dsp:cNvSpPr/>
      </dsp:nvSpPr>
      <dsp:spPr>
        <a:xfrm rot="5400000">
          <a:off x="3971951" y="-2937642"/>
          <a:ext cx="829209" cy="6706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выполнение требований, установленных постановлением Правительства Российской Федерации от 15.09.2008 г. № 687 (при обработке персональных данных, осуществляемой без использования средств автоматизации) - слайд № 7,</a:t>
          </a: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8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3971951" y="-2937642"/>
        <a:ext cx="829209" cy="6706995"/>
      </dsp:txXfrm>
    </dsp:sp>
    <dsp:sp modelId="{F64A3C55-DD0C-45BF-BAAB-4023988F11B3}">
      <dsp:nvSpPr>
        <dsp:cNvPr id="0" name=""/>
        <dsp:cNvSpPr/>
      </dsp:nvSpPr>
      <dsp:spPr>
        <a:xfrm rot="5400000">
          <a:off x="-144668" y="1200414"/>
          <a:ext cx="1275707" cy="8929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5</a:t>
          </a:r>
          <a:endParaRPr lang="ru-RU" sz="2500" kern="1200" dirty="0"/>
        </a:p>
      </dsp:txBody>
      <dsp:txXfrm rot="5400000">
        <a:off x="-144668" y="1200414"/>
        <a:ext cx="1275707" cy="892995"/>
      </dsp:txXfrm>
    </dsp:sp>
    <dsp:sp modelId="{714796EF-D31A-4086-87E3-8F8AB3713030}">
      <dsp:nvSpPr>
        <dsp:cNvPr id="0" name=""/>
        <dsp:cNvSpPr/>
      </dsp:nvSpPr>
      <dsp:spPr>
        <a:xfrm rot="5400000">
          <a:off x="3971951" y="-1929834"/>
          <a:ext cx="829209" cy="670699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организация проведения периодических проверок условий обработки персональных данных (в целях внутреннего контроля соответствия обработки персональных данных установленным требованиям )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 rot="5400000">
        <a:off x="3971951" y="-1929834"/>
        <a:ext cx="829209" cy="670699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CA0E629-6F48-4BC1-B8A1-0D8B09DBC49C}">
      <dsp:nvSpPr>
        <dsp:cNvPr id="0" name=""/>
        <dsp:cNvSpPr/>
      </dsp:nvSpPr>
      <dsp:spPr>
        <a:xfrm rot="5400000">
          <a:off x="-209915" y="258855"/>
          <a:ext cx="1697365" cy="11881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6</a:t>
          </a:r>
          <a:endParaRPr lang="ru-RU" sz="3300" kern="1200" dirty="0"/>
        </a:p>
      </dsp:txBody>
      <dsp:txXfrm rot="5400000">
        <a:off x="-209915" y="258855"/>
        <a:ext cx="1697365" cy="1188155"/>
      </dsp:txXfrm>
    </dsp:sp>
    <dsp:sp modelId="{9E3DB79A-669A-4396-BC55-D4CABDDD41FC}">
      <dsp:nvSpPr>
        <dsp:cNvPr id="0" name=""/>
        <dsp:cNvSpPr/>
      </dsp:nvSpPr>
      <dsp:spPr>
        <a:xfrm rot="5400000">
          <a:off x="3980494" y="-2654020"/>
          <a:ext cx="1103287" cy="64198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ознакомление служащих государственного или муниципального органа, непосредственно осуществляющих обработку персональных данных, с положениями законодательства Российской Федерации о персональных данных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1" kern="1200" dirty="0" smtClean="0">
            <a:latin typeface="Arial" pitchFamily="34" charset="0"/>
            <a:cs typeface="Arial" pitchFamily="34" charset="0"/>
          </a:endParaRPr>
        </a:p>
      </dsp:txBody>
      <dsp:txXfrm rot="5400000">
        <a:off x="3980494" y="-2654020"/>
        <a:ext cx="1103287" cy="6419830"/>
      </dsp:txXfrm>
    </dsp:sp>
    <dsp:sp modelId="{F64A3C55-DD0C-45BF-BAAB-4023988F11B3}">
      <dsp:nvSpPr>
        <dsp:cNvPr id="0" name=""/>
        <dsp:cNvSpPr/>
      </dsp:nvSpPr>
      <dsp:spPr>
        <a:xfrm rot="5400000">
          <a:off x="-209915" y="1763376"/>
          <a:ext cx="1697365" cy="11881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7</a:t>
          </a:r>
          <a:endParaRPr lang="ru-RU" sz="3300" kern="1200" dirty="0"/>
        </a:p>
      </dsp:txBody>
      <dsp:txXfrm rot="5400000">
        <a:off x="-209915" y="1763376"/>
        <a:ext cx="1697365" cy="1188155"/>
      </dsp:txXfrm>
    </dsp:sp>
    <dsp:sp modelId="{714796EF-D31A-4086-87E3-8F8AB3713030}">
      <dsp:nvSpPr>
        <dsp:cNvPr id="0" name=""/>
        <dsp:cNvSpPr/>
      </dsp:nvSpPr>
      <dsp:spPr>
        <a:xfrm rot="5400000">
          <a:off x="3980494" y="-1149500"/>
          <a:ext cx="1103287" cy="64198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1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уведомление уполномоченного органа по защите прав субъектов персональных данных об обработке (намерении осуществлять обработку) персональных данных, за исключением случаев, установленных Федеральным законом "О персональных данных</a:t>
          </a:r>
          <a:r>
            <a:rPr lang="ru-RU" sz="1000" b="1" kern="1200" dirty="0" smtClean="0">
              <a:latin typeface="Arial" pitchFamily="34" charset="0"/>
              <a:cs typeface="Arial" pitchFamily="34" charset="0"/>
            </a:rPr>
            <a:t>"</a:t>
          </a:r>
          <a:endParaRPr lang="ru-RU" sz="1000" b="1" kern="1200" dirty="0">
            <a:latin typeface="Arial" pitchFamily="34" charset="0"/>
            <a:cs typeface="Arial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1" kern="1200" dirty="0" smtClean="0">
            <a:latin typeface="Arial" pitchFamily="34" charset="0"/>
            <a:cs typeface="Arial" pitchFamily="34" charset="0"/>
          </a:endParaRPr>
        </a:p>
      </dsp:txBody>
      <dsp:txXfrm rot="5400000">
        <a:off x="3980494" y="-1149500"/>
        <a:ext cx="1103287" cy="6419830"/>
      </dsp:txXfrm>
    </dsp:sp>
    <dsp:sp modelId="{ECC0B72E-694C-4D0C-9F0B-F11286FA8C31}">
      <dsp:nvSpPr>
        <dsp:cNvPr id="0" name=""/>
        <dsp:cNvSpPr/>
      </dsp:nvSpPr>
      <dsp:spPr>
        <a:xfrm rot="5400000">
          <a:off x="-209915" y="3267896"/>
          <a:ext cx="1697365" cy="118815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8</a:t>
          </a:r>
          <a:endParaRPr lang="ru-RU" sz="3300" kern="1200" dirty="0"/>
        </a:p>
      </dsp:txBody>
      <dsp:txXfrm rot="5400000">
        <a:off x="-209915" y="3267896"/>
        <a:ext cx="1697365" cy="1188155"/>
      </dsp:txXfrm>
    </dsp:sp>
    <dsp:sp modelId="{D966911D-080B-483C-BEDE-99513DB1687D}">
      <dsp:nvSpPr>
        <dsp:cNvPr id="0" name=""/>
        <dsp:cNvSpPr/>
      </dsp:nvSpPr>
      <dsp:spPr>
        <a:xfrm rot="5400000">
          <a:off x="3980494" y="355020"/>
          <a:ext cx="1103287" cy="641983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1" kern="1200" dirty="0">
            <a:latin typeface="Arial" pitchFamily="34" charset="0"/>
            <a:cs typeface="Arial" pitchFamily="34" charset="0"/>
          </a:endParaRPr>
        </a:p>
        <a:p>
          <a:pPr marL="114300" lvl="1" indent="-11430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осуществление обезличивания персональных данных, обрабатываемых в информационных системах персональных данных, в том числе созданных и функционирующих в рамках реализации федеральных целевых программ.(Приказ</a:t>
          </a:r>
          <a:r>
            <a:rPr lang="ru-RU" sz="1200" kern="1200" dirty="0" smtClean="0"/>
            <a:t> </a:t>
          </a:r>
          <a:r>
            <a:rPr lang="ru-RU" sz="1200" b="1" kern="1200" dirty="0" err="1" smtClean="0">
              <a:latin typeface="Arial" pitchFamily="34" charset="0"/>
              <a:cs typeface="Arial" pitchFamily="34" charset="0"/>
            </a:rPr>
            <a:t>Роскомнадзора</a:t>
          </a: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 от 05.09.2013 № 996 «Об утверждении требований и методов по обезличиванию персональных данных»).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000" b="1" kern="1200" dirty="0" smtClean="0">
            <a:latin typeface="Arial" pitchFamily="34" charset="0"/>
            <a:cs typeface="Arial" pitchFamily="34" charset="0"/>
          </a:endParaRPr>
        </a:p>
      </dsp:txBody>
      <dsp:txXfrm rot="5400000">
        <a:off x="3980494" y="355020"/>
        <a:ext cx="1103287" cy="641983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1AD9D2-B9A3-43D6-B6D0-E596957E8D8B}">
      <dsp:nvSpPr>
        <dsp:cNvPr id="0" name=""/>
        <dsp:cNvSpPr/>
      </dsp:nvSpPr>
      <dsp:spPr>
        <a:xfrm rot="10800000">
          <a:off x="1722993" y="95806"/>
          <a:ext cx="5700752" cy="7922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37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правила обработки персональных данных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722993" y="95806"/>
        <a:ext cx="5700752" cy="792271"/>
      </dsp:txXfrm>
    </dsp:sp>
    <dsp:sp modelId="{EEEDF50D-97B3-4A14-A763-B7599C00F642}">
      <dsp:nvSpPr>
        <dsp:cNvPr id="0" name=""/>
        <dsp:cNvSpPr/>
      </dsp:nvSpPr>
      <dsp:spPr>
        <a:xfrm>
          <a:off x="1148814" y="2995"/>
          <a:ext cx="1148357" cy="977892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07884-D455-44C6-B35D-A5785927BF47}">
      <dsp:nvSpPr>
        <dsp:cNvPr id="0" name=""/>
        <dsp:cNvSpPr/>
      </dsp:nvSpPr>
      <dsp:spPr>
        <a:xfrm rot="10800000">
          <a:off x="1715470" y="1300539"/>
          <a:ext cx="5700752" cy="7922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37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правила рассмотрения запросов субъектов персональных данных или их представителей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715470" y="1300539"/>
        <a:ext cx="5700752" cy="792271"/>
      </dsp:txXfrm>
    </dsp:sp>
    <dsp:sp modelId="{01864631-CE83-4995-A24F-04CDCDB4A9DB}">
      <dsp:nvSpPr>
        <dsp:cNvPr id="0" name=""/>
        <dsp:cNvSpPr/>
      </dsp:nvSpPr>
      <dsp:spPr>
        <a:xfrm>
          <a:off x="1156337" y="1217386"/>
          <a:ext cx="1118266" cy="95857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EB451-34A3-4AFC-A3CB-8C530848C112}">
      <dsp:nvSpPr>
        <dsp:cNvPr id="0" name=""/>
        <dsp:cNvSpPr/>
      </dsp:nvSpPr>
      <dsp:spPr>
        <a:xfrm rot="10800000">
          <a:off x="1714347" y="2539431"/>
          <a:ext cx="5700752" cy="7922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37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правила осуществления внутреннего контроля соответствия обработки персональных данных требованиям к защите персональных данных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714347" y="2539431"/>
        <a:ext cx="5700752" cy="792271"/>
      </dsp:txXfrm>
    </dsp:sp>
    <dsp:sp modelId="{513152BF-493C-489A-BAF3-9555EE84E300}">
      <dsp:nvSpPr>
        <dsp:cNvPr id="0" name=""/>
        <dsp:cNvSpPr/>
      </dsp:nvSpPr>
      <dsp:spPr>
        <a:xfrm>
          <a:off x="1157460" y="2412462"/>
          <a:ext cx="1113774" cy="1046209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8DB572-3695-4BF3-B427-A9ED69C2BD82}">
      <dsp:nvSpPr>
        <dsp:cNvPr id="0" name=""/>
        <dsp:cNvSpPr/>
      </dsp:nvSpPr>
      <dsp:spPr>
        <a:xfrm rot="10800000">
          <a:off x="1728889" y="3803423"/>
          <a:ext cx="5700752" cy="79227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937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правила работы с обезличенными данными в случае обезличивания персональных данных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1728889" y="3803423"/>
        <a:ext cx="5700752" cy="792271"/>
      </dsp:txXfrm>
    </dsp:sp>
    <dsp:sp modelId="{7CEE6CD3-EA4A-464F-8F45-11492B88BE1B}">
      <dsp:nvSpPr>
        <dsp:cNvPr id="0" name=""/>
        <dsp:cNvSpPr/>
      </dsp:nvSpPr>
      <dsp:spPr>
        <a:xfrm>
          <a:off x="1142917" y="3695171"/>
          <a:ext cx="1171943" cy="100877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A6C3D3-15D6-4F88-938E-B1D27E106FA6}">
      <dsp:nvSpPr>
        <dsp:cNvPr id="0" name=""/>
        <dsp:cNvSpPr/>
      </dsp:nvSpPr>
      <dsp:spPr>
        <a:xfrm>
          <a:off x="0" y="0"/>
          <a:ext cx="8143932" cy="1103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перечень информационных систем персональных данных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1739108" y="0"/>
        <a:ext cx="6404823" cy="1103223"/>
      </dsp:txXfrm>
    </dsp:sp>
    <dsp:sp modelId="{5CD45270-ED19-48A2-8E0E-5E0568FFB462}">
      <dsp:nvSpPr>
        <dsp:cNvPr id="0" name=""/>
        <dsp:cNvSpPr/>
      </dsp:nvSpPr>
      <dsp:spPr>
        <a:xfrm>
          <a:off x="110322" y="110322"/>
          <a:ext cx="1628786" cy="8825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F2ECE-5DB2-4325-968D-1CA25E6C8091}">
      <dsp:nvSpPr>
        <dsp:cNvPr id="0" name=""/>
        <dsp:cNvSpPr/>
      </dsp:nvSpPr>
      <dsp:spPr>
        <a:xfrm>
          <a:off x="0" y="1213546"/>
          <a:ext cx="8143932" cy="1103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b="1" kern="1200" dirty="0" smtClean="0">
              <a:latin typeface="Arial" pitchFamily="34" charset="0"/>
              <a:cs typeface="Arial" pitchFamily="34" charset="0"/>
            </a:rPr>
            <a:t>перечни персональных данных, обрабатываемых в связи с реализацией служебных или трудовых отношений, а также в связи с оказанием государственных или муниципальных услуг и осуществлением государственных или муниципальных функций</a:t>
          </a:r>
          <a:endParaRPr lang="ru-RU" sz="1500" b="1" kern="1200" dirty="0">
            <a:latin typeface="Arial" pitchFamily="34" charset="0"/>
            <a:cs typeface="Arial" pitchFamily="34" charset="0"/>
          </a:endParaRPr>
        </a:p>
      </dsp:txBody>
      <dsp:txXfrm>
        <a:off x="1739108" y="1213546"/>
        <a:ext cx="6404823" cy="1103223"/>
      </dsp:txXfrm>
    </dsp:sp>
    <dsp:sp modelId="{3D29561F-04C0-48FE-B251-7F052CB49C16}">
      <dsp:nvSpPr>
        <dsp:cNvPr id="0" name=""/>
        <dsp:cNvSpPr/>
      </dsp:nvSpPr>
      <dsp:spPr>
        <a:xfrm>
          <a:off x="110322" y="1323868"/>
          <a:ext cx="1628786" cy="8825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93EE8-F88E-4FD0-A997-4CE0412C0D68}">
      <dsp:nvSpPr>
        <dsp:cNvPr id="0" name=""/>
        <dsp:cNvSpPr/>
      </dsp:nvSpPr>
      <dsp:spPr>
        <a:xfrm>
          <a:off x="0" y="2427092"/>
          <a:ext cx="8143932" cy="1103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перечень должностей служащих, ответственных за проведение мероприятий по обезличиванию обрабатываемых персональных данных, в случае обезличивания персональных данных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1739108" y="2427092"/>
        <a:ext cx="6404823" cy="1103223"/>
      </dsp:txXfrm>
    </dsp:sp>
    <dsp:sp modelId="{534D4277-001E-43D9-BBC4-947D3155FD61}">
      <dsp:nvSpPr>
        <dsp:cNvPr id="0" name=""/>
        <dsp:cNvSpPr/>
      </dsp:nvSpPr>
      <dsp:spPr>
        <a:xfrm>
          <a:off x="110322" y="2537414"/>
          <a:ext cx="1628786" cy="8825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49875-94A1-41B6-A1DA-C25C3B316486}">
      <dsp:nvSpPr>
        <dsp:cNvPr id="0" name=""/>
        <dsp:cNvSpPr/>
      </dsp:nvSpPr>
      <dsp:spPr>
        <a:xfrm>
          <a:off x="0" y="3640638"/>
          <a:ext cx="8143932" cy="11032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перечень должностей служащих, замещение которых предусматривает осуществление обработки персональных данных либо осуществление доступа к персональным данным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1739108" y="3640638"/>
        <a:ext cx="6404823" cy="1103223"/>
      </dsp:txXfrm>
    </dsp:sp>
    <dsp:sp modelId="{5A65269D-B12F-4E0A-BBC7-E80B65B7FFC5}">
      <dsp:nvSpPr>
        <dsp:cNvPr id="0" name=""/>
        <dsp:cNvSpPr/>
      </dsp:nvSpPr>
      <dsp:spPr>
        <a:xfrm>
          <a:off x="110322" y="3750961"/>
          <a:ext cx="1628786" cy="8825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61AD9D2-B9A3-43D6-B6D0-E596957E8D8B}">
      <dsp:nvSpPr>
        <dsp:cNvPr id="0" name=""/>
        <dsp:cNvSpPr/>
      </dsp:nvSpPr>
      <dsp:spPr>
        <a:xfrm rot="10800000">
          <a:off x="2142716" y="2209"/>
          <a:ext cx="7553496" cy="9605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58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должностной регламент (должностные обязанности) или должностная инструкция ответственного за организацию обработки персональных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2142716" y="2209"/>
        <a:ext cx="7553496" cy="960576"/>
      </dsp:txXfrm>
    </dsp:sp>
    <dsp:sp modelId="{EEEDF50D-97B3-4A14-A763-B7599C00F642}">
      <dsp:nvSpPr>
        <dsp:cNvPr id="0" name=""/>
        <dsp:cNvSpPr/>
      </dsp:nvSpPr>
      <dsp:spPr>
        <a:xfrm>
          <a:off x="1662428" y="2209"/>
          <a:ext cx="960576" cy="96057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07884-D455-44C6-B35D-A5785927BF47}">
      <dsp:nvSpPr>
        <dsp:cNvPr id="0" name=""/>
        <dsp:cNvSpPr/>
      </dsp:nvSpPr>
      <dsp:spPr>
        <a:xfrm rot="10800000">
          <a:off x="2142716" y="1249525"/>
          <a:ext cx="7553496" cy="9605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58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типовое обязательство служащего, непосредственно осуществляющего обработку персональных данных, в случае расторжения с ним служебного контракта или трудового договора прекратить обработку персональных данных, ставших известными ему в связи с исполнением должностных обязанностей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2142716" y="1249525"/>
        <a:ext cx="7553496" cy="960576"/>
      </dsp:txXfrm>
    </dsp:sp>
    <dsp:sp modelId="{01864631-CE83-4995-A24F-04CDCDB4A9DB}">
      <dsp:nvSpPr>
        <dsp:cNvPr id="0" name=""/>
        <dsp:cNvSpPr/>
      </dsp:nvSpPr>
      <dsp:spPr>
        <a:xfrm>
          <a:off x="1662428" y="1249525"/>
          <a:ext cx="960576" cy="960576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0EB451-34A3-4AFC-A3CB-8C530848C112}">
      <dsp:nvSpPr>
        <dsp:cNvPr id="0" name=""/>
        <dsp:cNvSpPr/>
      </dsp:nvSpPr>
      <dsp:spPr>
        <a:xfrm rot="10800000">
          <a:off x="2142716" y="2496840"/>
          <a:ext cx="7553496" cy="9605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58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типовая форма согласия на обработку персональных данных служащих, иных субъектов персональных данных, а также типовая форма разъяснения субъекту персональных данных юридических последствий отказа предоставить свои персональные данные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2142716" y="2496840"/>
        <a:ext cx="7553496" cy="960576"/>
      </dsp:txXfrm>
    </dsp:sp>
    <dsp:sp modelId="{513152BF-493C-489A-BAF3-9555EE84E300}">
      <dsp:nvSpPr>
        <dsp:cNvPr id="0" name=""/>
        <dsp:cNvSpPr/>
      </dsp:nvSpPr>
      <dsp:spPr>
        <a:xfrm>
          <a:off x="1662428" y="2496840"/>
          <a:ext cx="960576" cy="96057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8DB572-3695-4BF3-B427-A9ED69C2BD82}">
      <dsp:nvSpPr>
        <dsp:cNvPr id="0" name=""/>
        <dsp:cNvSpPr/>
      </dsp:nvSpPr>
      <dsp:spPr>
        <a:xfrm rot="10800000">
          <a:off x="2142716" y="3744155"/>
          <a:ext cx="7553496" cy="96057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3587" tIns="53340" rIns="99568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порядок доступа служащих в помещения, в которых ведется обработка персональных данных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 rot="10800000">
        <a:off x="2142716" y="3744155"/>
        <a:ext cx="7553496" cy="960576"/>
      </dsp:txXfrm>
    </dsp:sp>
    <dsp:sp modelId="{7CEE6CD3-EA4A-464F-8F45-11492B88BE1B}">
      <dsp:nvSpPr>
        <dsp:cNvPr id="0" name=""/>
        <dsp:cNvSpPr/>
      </dsp:nvSpPr>
      <dsp:spPr>
        <a:xfrm>
          <a:off x="1662428" y="3744155"/>
          <a:ext cx="960576" cy="96057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1D2CE8-AE44-46E3-87E0-D3E0827D5EC2}">
      <dsp:nvSpPr>
        <dsp:cNvPr id="0" name=""/>
        <dsp:cNvSpPr/>
      </dsp:nvSpPr>
      <dsp:spPr>
        <a:xfrm>
          <a:off x="0" y="214287"/>
          <a:ext cx="4339755" cy="5572193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914B0A-41D6-42FF-AA48-F3CE11498ED2}">
      <dsp:nvSpPr>
        <dsp:cNvPr id="0" name=""/>
        <dsp:cNvSpPr/>
      </dsp:nvSpPr>
      <dsp:spPr>
        <a:xfrm>
          <a:off x="-73444" y="605640"/>
          <a:ext cx="8719448" cy="7095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документы, подтверждающие информирование лиц о факте обработки ими персональных данных, обработка которых осуществляется без использования средств автоматизации, категориях обрабатываемых персональных данных, а также об особенностях и правилах осуществления такой обработки (п.6 Положения);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-73444" y="605640"/>
        <a:ext cx="8719448" cy="709553"/>
      </dsp:txXfrm>
    </dsp:sp>
    <dsp:sp modelId="{B6F47F0E-3682-4B51-9FBE-89E6CDEE42B7}">
      <dsp:nvSpPr>
        <dsp:cNvPr id="0" name=""/>
        <dsp:cNvSpPr/>
      </dsp:nvSpPr>
      <dsp:spPr>
        <a:xfrm>
          <a:off x="-63829" y="1403888"/>
          <a:ext cx="8700219" cy="7095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типовые формы и связанные с ними документы (инструкции по заполнению, карточки, реестры и журналы)характер информации в которых предполагает или допускает включение в них персональных данных (п. 7 Положения);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-63829" y="1403888"/>
        <a:ext cx="8700219" cy="709553"/>
      </dsp:txXfrm>
    </dsp:sp>
    <dsp:sp modelId="{AE7ECC0C-3F9B-4DEC-BA7B-2F0219F30CB8}">
      <dsp:nvSpPr>
        <dsp:cNvPr id="0" name=""/>
        <dsp:cNvSpPr/>
      </dsp:nvSpPr>
      <dsp:spPr>
        <a:xfrm>
          <a:off x="-63829" y="2202136"/>
          <a:ext cx="8700219" cy="7095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журналы (реестры, книги), содержащие персональные данные, необходимые для однократного пропуска субъекта персональных данных на территорию или в иных аналогичных целях (п. 8 Положения);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-63829" y="2202136"/>
        <a:ext cx="8700219" cy="709553"/>
      </dsp:txXfrm>
    </dsp:sp>
    <dsp:sp modelId="{159AE3F0-BF6B-410B-9747-F365AE7DE3AF}">
      <dsp:nvSpPr>
        <dsp:cNvPr id="0" name=""/>
        <dsp:cNvSpPr/>
      </dsp:nvSpPr>
      <dsp:spPr>
        <a:xfrm>
          <a:off x="-63829" y="3000383"/>
          <a:ext cx="8700219" cy="7095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документы, определяющие места хранения персональных данных (материальных носителей) и утверждающие перечень лиц, осуществляющих обработку персональных данных либо имеющих к ним доступ (п. 13 Положения);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-63829" y="3000383"/>
        <a:ext cx="8700219" cy="709553"/>
      </dsp:txXfrm>
    </dsp:sp>
    <dsp:sp modelId="{AFD99DE0-26F1-4FE7-9DD2-9FED319EA68C}">
      <dsp:nvSpPr>
        <dsp:cNvPr id="0" name=""/>
        <dsp:cNvSpPr/>
      </dsp:nvSpPr>
      <dsp:spPr>
        <a:xfrm>
          <a:off x="-63829" y="3798631"/>
          <a:ext cx="8700219" cy="7095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документы, устанавливающие места хранения материальных носителей персональных данных (п. 14 Положения);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-63829" y="3798631"/>
        <a:ext cx="8700219" cy="709553"/>
      </dsp:txXfrm>
    </dsp:sp>
    <dsp:sp modelId="{35CC3B84-A05A-49AD-A732-EF9AC746E85E}">
      <dsp:nvSpPr>
        <dsp:cNvPr id="0" name=""/>
        <dsp:cNvSpPr/>
      </dsp:nvSpPr>
      <dsp:spPr>
        <a:xfrm>
          <a:off x="-63829" y="4596879"/>
          <a:ext cx="8700219" cy="7095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документы, устанавливающие перечень мер, необходимых для обеспечения условий, обеспечивающих сохранность персональных данных и исключающих несанкционированный к ним доступ, порядок их принятия, а также перечень лиц, ответственных за реализацию указанных мер (п. 15 Положения).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-63829" y="4596879"/>
        <a:ext cx="8700219" cy="709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28E80666-FB37-4B36-9149-507F3B0178E3}" type="datetimeFigureOut">
              <a:rPr lang="en-US" smtClean="0"/>
              <a:pPr/>
              <a:t>2/10/2020</a:t>
            </a:fld>
            <a:endParaRPr lang="en-US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hyperlink" Target="consultantplus://offline/ref=7876274F53F14598EDA5173D0EEAB6FD3FFAE0FA2F163347EE4F30D8CA358872AA78DEB621B3FC574CC7C13E7E5693D56A057497T0UFI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microsoft.com/office/2007/relationships/hdphoto" Target="../media/hdphoto1.wdp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microsoft.com/office/2007/relationships/hdphoto" Target="../media/hdphoto1.wdp"/><Relationship Id="rId7" Type="http://schemas.openxmlformats.org/officeDocument/2006/relationships/diagramColors" Target="../diagrams/colors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microsoft.com/office/2007/relationships/hdphoto" Target="../media/hdphoto1.wdp"/><Relationship Id="rId7" Type="http://schemas.openxmlformats.org/officeDocument/2006/relationships/diagramColors" Target="../diagrams/colors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microsoft.com/office/2007/relationships/hdphoto" Target="../media/hdphoto1.wdp"/><Relationship Id="rId7" Type="http://schemas.openxmlformats.org/officeDocument/2006/relationships/diagramColors" Target="../diagrams/colors5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microsoft.com/office/2007/relationships/hdphoto" Target="../media/hdphoto1.wdp"/><Relationship Id="rId7" Type="http://schemas.openxmlformats.org/officeDocument/2006/relationships/diagramColors" Target="../diagrams/colors6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microsoft.com/office/2007/relationships/hdphoto" Target="../media/hdphoto1.wdp"/><Relationship Id="rId7" Type="http://schemas.openxmlformats.org/officeDocument/2006/relationships/diagramColors" Target="../diagrams/colors7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28794" y="1500174"/>
            <a:ext cx="5544616" cy="332398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Перечень мер, направленных на обеспечение обязанностей, предусмотренных законодательством в области персональных данных, операторами, являющимися государственными или муниципальными органами. </a:t>
            </a:r>
          </a:p>
          <a:p>
            <a:pPr algn="ctr"/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762" b="95298" l="19249" r="81690">
                        <a14:foregroundMark x1="34977" y1="32915" x2="34977" y2="32915"/>
                        <a14:foregroundMark x1="53052" y1="46082" x2="53052" y2="46082"/>
                        <a14:foregroundMark x1="62441" y1="61755" x2="62441" y2="61755"/>
                        <a14:foregroundMark x1="23709" y1="84639" x2="23709" y2="84639"/>
                        <a14:foregroundMark x1="27700" y1="85893" x2="27700" y2="85893"/>
                        <a14:foregroundMark x1="32160" y1="85266" x2="32160" y2="85266"/>
                        <a14:foregroundMark x1="36620" y1="83699" x2="36620" y2="83699"/>
                        <a14:foregroundMark x1="41784" y1="83699" x2="41784" y2="83699"/>
                        <a14:foregroundMark x1="47418" y1="84326" x2="47418" y2="84326"/>
                        <a14:foregroundMark x1="53052" y1="84326" x2="53052" y2="84326"/>
                        <a14:foregroundMark x1="57512" y1="86207" x2="57512" y2="86207"/>
                        <a14:foregroundMark x1="62676" y1="85266" x2="62676" y2="85266"/>
                        <a14:foregroundMark x1="66432" y1="84326" x2="66432" y2="84326"/>
                        <a14:foregroundMark x1="70423" y1="84326" x2="70423" y2="84326"/>
                        <a14:foregroundMark x1="51878" y1="46395" x2="51878" y2="46395"/>
                        <a14:foregroundMark x1="67606" y1="50784" x2="67606" y2="50784"/>
                        <a14:foregroundMark x1="53521" y1="70533" x2="53521" y2="70533"/>
                        <a14:foregroundMark x1="65493" y1="56426" x2="65493" y2="56426"/>
                        <a14:foregroundMark x1="73709" y1="85266" x2="73709" y2="85266"/>
                        <a14:backgroundMark x1="41784" y1="85580" x2="41784" y2="85580"/>
                        <a14:backgroundMark x1="28638" y1="85893" x2="28638" y2="85893"/>
                        <a14:backgroundMark x1="24648" y1="84639" x2="24648" y2="84639"/>
                        <a14:backgroundMark x1="37324" y1="83699" x2="37324" y2="83699"/>
                        <a14:backgroundMark x1="37089" y1="84639" x2="37089" y2="84639"/>
                        <a14:backgroundMark x1="61737" y1="86834" x2="61737" y2="86834"/>
                        <a14:backgroundMark x1="70188" y1="85893" x2="70188" y2="85893"/>
                        <a14:backgroundMark x1="74648" y1="84639" x2="74648" y2="84639"/>
                        <a14:backgroundMark x1="56808" y1="85266" x2="56808" y2="85266"/>
                        <a14:backgroundMark x1="57277" y1="94671" x2="57277" y2="94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00" t="11126" r="22943" b="10442"/>
          <a:stretch/>
        </p:blipFill>
        <p:spPr>
          <a:xfrm>
            <a:off x="357158" y="5500702"/>
            <a:ext cx="1086190" cy="1130467"/>
          </a:xfrm>
          <a:prstGeom prst="rect">
            <a:avLst/>
          </a:prstGeom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14480" y="5715016"/>
            <a:ext cx="5472608" cy="95412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Докладчик – Начальник отдела КНСЗПД Управления Роскомнадзора по Рязанской области </a:t>
            </a:r>
          </a:p>
          <a:p>
            <a:pPr algn="l"/>
            <a:r>
              <a:rPr lang="ru-RU" sz="1800" dirty="0" smtClean="0"/>
              <a:t>О.В. Прохоров</a:t>
            </a:r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403397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762" b="95298" l="19249" r="81690">
                        <a14:foregroundMark x1="34977" y1="32915" x2="34977" y2="32915"/>
                        <a14:foregroundMark x1="53052" y1="46082" x2="53052" y2="46082"/>
                        <a14:foregroundMark x1="62441" y1="61755" x2="62441" y2="61755"/>
                        <a14:foregroundMark x1="23709" y1="84639" x2="23709" y2="84639"/>
                        <a14:foregroundMark x1="27700" y1="85893" x2="27700" y2="85893"/>
                        <a14:foregroundMark x1="32160" y1="85266" x2="32160" y2="85266"/>
                        <a14:foregroundMark x1="36620" y1="83699" x2="36620" y2="83699"/>
                        <a14:foregroundMark x1="41784" y1="83699" x2="41784" y2="83699"/>
                        <a14:foregroundMark x1="47418" y1="84326" x2="47418" y2="84326"/>
                        <a14:foregroundMark x1="53052" y1="84326" x2="53052" y2="84326"/>
                        <a14:foregroundMark x1="57512" y1="86207" x2="57512" y2="86207"/>
                        <a14:foregroundMark x1="62676" y1="85266" x2="62676" y2="85266"/>
                        <a14:foregroundMark x1="66432" y1="84326" x2="66432" y2="84326"/>
                        <a14:foregroundMark x1="70423" y1="84326" x2="70423" y2="84326"/>
                        <a14:foregroundMark x1="51878" y1="46395" x2="51878" y2="46395"/>
                        <a14:foregroundMark x1="67606" y1="50784" x2="67606" y2="50784"/>
                        <a14:foregroundMark x1="53521" y1="70533" x2="53521" y2="70533"/>
                        <a14:foregroundMark x1="65493" y1="56426" x2="65493" y2="56426"/>
                        <a14:foregroundMark x1="73709" y1="85266" x2="73709" y2="85266"/>
                        <a14:backgroundMark x1="41784" y1="85580" x2="41784" y2="85580"/>
                        <a14:backgroundMark x1="28638" y1="85893" x2="28638" y2="85893"/>
                        <a14:backgroundMark x1="24648" y1="84639" x2="24648" y2="84639"/>
                        <a14:backgroundMark x1="37324" y1="83699" x2="37324" y2="83699"/>
                        <a14:backgroundMark x1="37089" y1="84639" x2="37089" y2="84639"/>
                        <a14:backgroundMark x1="61737" y1="86834" x2="61737" y2="86834"/>
                        <a14:backgroundMark x1="70188" y1="85893" x2="70188" y2="85893"/>
                        <a14:backgroundMark x1="74648" y1="84639" x2="74648" y2="84639"/>
                        <a14:backgroundMark x1="56808" y1="85266" x2="56808" y2="85266"/>
                        <a14:backgroundMark x1="57277" y1="94671" x2="57277" y2="94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00" t="11126" r="22943" b="10442"/>
          <a:stretch/>
        </p:blipFill>
        <p:spPr>
          <a:xfrm>
            <a:off x="357158" y="142852"/>
            <a:ext cx="1086190" cy="11304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1472" y="1357298"/>
            <a:ext cx="4071966" cy="2585323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Документы, определяющие политику в отношении обработки персональных данных, подлежат опубликованию на официальном сайте государственного или муниципального органа в течение 10 дней после их утверждения.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285728"/>
            <a:ext cx="735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Специальная норма для государственных и муниципальных органов, предусмотренная частью 2 Постановления №211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4" name="Picture 4" descr="C:\Users\chuma\Desktop\1webstudio-internet-portal-si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714752"/>
            <a:ext cx="4268816" cy="2714625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71472" y="4286256"/>
            <a:ext cx="2929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Важно!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43438" y="1928802"/>
            <a:ext cx="43556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Внимание</a:t>
            </a:r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83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 l="17500" t="6799" r="15624" b="4230"/>
          <a:stretch>
            <a:fillRect/>
          </a:stretch>
        </p:blipFill>
        <p:spPr bwMode="auto">
          <a:xfrm>
            <a:off x="0" y="1357298"/>
            <a:ext cx="9144000" cy="550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3" descr="Картинки по запросу лупа вектор 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-71462"/>
            <a:ext cx="4857784" cy="3563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3762" b="95298" l="19249" r="81690">
                        <a14:foregroundMark x1="34977" y1="32915" x2="34977" y2="32915"/>
                        <a14:foregroundMark x1="53052" y1="46082" x2="53052" y2="46082"/>
                        <a14:foregroundMark x1="62441" y1="61755" x2="62441" y2="61755"/>
                        <a14:foregroundMark x1="23709" y1="84639" x2="23709" y2="84639"/>
                        <a14:foregroundMark x1="27700" y1="85893" x2="27700" y2="85893"/>
                        <a14:foregroundMark x1="32160" y1="85266" x2="32160" y2="85266"/>
                        <a14:foregroundMark x1="36620" y1="83699" x2="36620" y2="83699"/>
                        <a14:foregroundMark x1="41784" y1="83699" x2="41784" y2="83699"/>
                        <a14:foregroundMark x1="47418" y1="84326" x2="47418" y2="84326"/>
                        <a14:foregroundMark x1="53052" y1="84326" x2="53052" y2="84326"/>
                        <a14:foregroundMark x1="57512" y1="86207" x2="57512" y2="86207"/>
                        <a14:foregroundMark x1="62676" y1="85266" x2="62676" y2="85266"/>
                        <a14:foregroundMark x1="66432" y1="84326" x2="66432" y2="84326"/>
                        <a14:foregroundMark x1="70423" y1="84326" x2="70423" y2="84326"/>
                        <a14:foregroundMark x1="51878" y1="46395" x2="51878" y2="46395"/>
                        <a14:foregroundMark x1="67606" y1="50784" x2="67606" y2="50784"/>
                        <a14:foregroundMark x1="53521" y1="70533" x2="53521" y2="70533"/>
                        <a14:foregroundMark x1="65493" y1="56426" x2="65493" y2="56426"/>
                        <a14:foregroundMark x1="73709" y1="85266" x2="73709" y2="85266"/>
                        <a14:backgroundMark x1="41784" y1="85580" x2="41784" y2="85580"/>
                        <a14:backgroundMark x1="28638" y1="85893" x2="28638" y2="85893"/>
                        <a14:backgroundMark x1="24648" y1="84639" x2="24648" y2="84639"/>
                        <a14:backgroundMark x1="37324" y1="83699" x2="37324" y2="83699"/>
                        <a14:backgroundMark x1="37089" y1="84639" x2="37089" y2="84639"/>
                        <a14:backgroundMark x1="61737" y1="86834" x2="61737" y2="86834"/>
                        <a14:backgroundMark x1="70188" y1="85893" x2="70188" y2="85893"/>
                        <a14:backgroundMark x1="74648" y1="84639" x2="74648" y2="84639"/>
                        <a14:backgroundMark x1="56808" y1="85266" x2="56808" y2="85266"/>
                        <a14:backgroundMark x1="57277" y1="94671" x2="57277" y2="94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00" t="11126" r="22943" b="10442"/>
          <a:stretch/>
        </p:blipFill>
        <p:spPr>
          <a:xfrm>
            <a:off x="357158" y="142852"/>
            <a:ext cx="1086190" cy="11304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71802" y="857232"/>
            <a:ext cx="2423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smtClean="0">
                <a:solidFill>
                  <a:srgbClr val="0000FF"/>
                </a:solidFill>
              </a:rPr>
              <a:t>http://www.rkn.gov.ru</a:t>
            </a:r>
            <a:endParaRPr lang="ru-RU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8300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762" b="95298" l="19249" r="81690">
                        <a14:foregroundMark x1="34977" y1="32915" x2="34977" y2="32915"/>
                        <a14:foregroundMark x1="53052" y1="46082" x2="53052" y2="46082"/>
                        <a14:foregroundMark x1="62441" y1="61755" x2="62441" y2="61755"/>
                        <a14:foregroundMark x1="23709" y1="84639" x2="23709" y2="84639"/>
                        <a14:foregroundMark x1="27700" y1="85893" x2="27700" y2="85893"/>
                        <a14:foregroundMark x1="32160" y1="85266" x2="32160" y2="85266"/>
                        <a14:foregroundMark x1="36620" y1="83699" x2="36620" y2="83699"/>
                        <a14:foregroundMark x1="41784" y1="83699" x2="41784" y2="83699"/>
                        <a14:foregroundMark x1="47418" y1="84326" x2="47418" y2="84326"/>
                        <a14:foregroundMark x1="53052" y1="84326" x2="53052" y2="84326"/>
                        <a14:foregroundMark x1="57512" y1="86207" x2="57512" y2="86207"/>
                        <a14:foregroundMark x1="62676" y1="85266" x2="62676" y2="85266"/>
                        <a14:foregroundMark x1="66432" y1="84326" x2="66432" y2="84326"/>
                        <a14:foregroundMark x1="70423" y1="84326" x2="70423" y2="84326"/>
                        <a14:foregroundMark x1="51878" y1="46395" x2="51878" y2="46395"/>
                        <a14:foregroundMark x1="67606" y1="50784" x2="67606" y2="50784"/>
                        <a14:foregroundMark x1="53521" y1="70533" x2="53521" y2="70533"/>
                        <a14:foregroundMark x1="65493" y1="56426" x2="65493" y2="56426"/>
                        <a14:foregroundMark x1="73709" y1="85266" x2="73709" y2="85266"/>
                        <a14:backgroundMark x1="41784" y1="85580" x2="41784" y2="85580"/>
                        <a14:backgroundMark x1="28638" y1="85893" x2="28638" y2="85893"/>
                        <a14:backgroundMark x1="24648" y1="84639" x2="24648" y2="84639"/>
                        <a14:backgroundMark x1="37324" y1="83699" x2="37324" y2="83699"/>
                        <a14:backgroundMark x1="37089" y1="84639" x2="37089" y2="84639"/>
                        <a14:backgroundMark x1="61737" y1="86834" x2="61737" y2="86834"/>
                        <a14:backgroundMark x1="70188" y1="85893" x2="70188" y2="85893"/>
                        <a14:backgroundMark x1="74648" y1="84639" x2="74648" y2="84639"/>
                        <a14:backgroundMark x1="56808" y1="85266" x2="56808" y2="85266"/>
                        <a14:backgroundMark x1="57277" y1="94671" x2="57277" y2="94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00" t="11126" r="22943" b="10442"/>
          <a:stretch/>
        </p:blipFill>
        <p:spPr>
          <a:xfrm>
            <a:off x="317458" y="354317"/>
            <a:ext cx="1086190" cy="11304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67544" y="1556792"/>
            <a:ext cx="806489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Статья 18 Федерального закона от 27.07.2006 № 152 – ФЗ "О персональных данных», часть 5:</a:t>
            </a:r>
          </a:p>
          <a:p>
            <a:endParaRPr lang="ru-RU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400" dirty="0" smtClean="0"/>
              <a:t>При сборе персональных данных, в том числе посредством информационно-телекоммуникационной сети "Интернет", оператор обязан обеспечить запись, систематизацию, накопление, хранение, уточнение (обновление, изменение), извлечение персональных данных граждан Российской Федерации с использованием баз данных, находящихся на территории Российской Федерации</a:t>
            </a:r>
            <a:endParaRPr lang="ru-RU" dirty="0" smtClean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33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762" b="95298" l="19249" r="81690">
                        <a14:foregroundMark x1="34977" y1="32915" x2="34977" y2="32915"/>
                        <a14:foregroundMark x1="53052" y1="46082" x2="53052" y2="46082"/>
                        <a14:foregroundMark x1="62441" y1="61755" x2="62441" y2="61755"/>
                        <a14:foregroundMark x1="23709" y1="84639" x2="23709" y2="84639"/>
                        <a14:foregroundMark x1="27700" y1="85893" x2="27700" y2="85893"/>
                        <a14:foregroundMark x1="32160" y1="85266" x2="32160" y2="85266"/>
                        <a14:foregroundMark x1="36620" y1="83699" x2="36620" y2="83699"/>
                        <a14:foregroundMark x1="41784" y1="83699" x2="41784" y2="83699"/>
                        <a14:foregroundMark x1="47418" y1="84326" x2="47418" y2="84326"/>
                        <a14:foregroundMark x1="53052" y1="84326" x2="53052" y2="84326"/>
                        <a14:foregroundMark x1="57512" y1="86207" x2="57512" y2="86207"/>
                        <a14:foregroundMark x1="62676" y1="85266" x2="62676" y2="85266"/>
                        <a14:foregroundMark x1="66432" y1="84326" x2="66432" y2="84326"/>
                        <a14:foregroundMark x1="70423" y1="84326" x2="70423" y2="84326"/>
                        <a14:foregroundMark x1="51878" y1="46395" x2="51878" y2="46395"/>
                        <a14:foregroundMark x1="67606" y1="50784" x2="67606" y2="50784"/>
                        <a14:foregroundMark x1="53521" y1="70533" x2="53521" y2="70533"/>
                        <a14:foregroundMark x1="65493" y1="56426" x2="65493" y2="56426"/>
                        <a14:foregroundMark x1="73709" y1="85266" x2="73709" y2="85266"/>
                        <a14:backgroundMark x1="41784" y1="85580" x2="41784" y2="85580"/>
                        <a14:backgroundMark x1="28638" y1="85893" x2="28638" y2="85893"/>
                        <a14:backgroundMark x1="24648" y1="84639" x2="24648" y2="84639"/>
                        <a14:backgroundMark x1="37324" y1="83699" x2="37324" y2="83699"/>
                        <a14:backgroundMark x1="37089" y1="84639" x2="37089" y2="84639"/>
                        <a14:backgroundMark x1="61737" y1="86834" x2="61737" y2="86834"/>
                        <a14:backgroundMark x1="70188" y1="85893" x2="70188" y2="85893"/>
                        <a14:backgroundMark x1="74648" y1="84639" x2="74648" y2="84639"/>
                        <a14:backgroundMark x1="56808" y1="85266" x2="56808" y2="85266"/>
                        <a14:backgroundMark x1="57277" y1="94671" x2="57277" y2="94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00" t="11126" r="22943" b="10442"/>
          <a:stretch/>
        </p:blipFill>
        <p:spPr>
          <a:xfrm>
            <a:off x="317458" y="354317"/>
            <a:ext cx="1086190" cy="113046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79512" y="1628800"/>
            <a:ext cx="813690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КоАП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РФ от 30.12.2001 N 195-ФЗ, Статья 13.11. Нарушение законодательства Российской Федерации в области персональных данных, часть 8: </a:t>
            </a:r>
          </a:p>
          <a:p>
            <a:pPr algn="just"/>
            <a:r>
              <a:rPr lang="ru-RU" sz="2000" dirty="0" smtClean="0"/>
              <a:t>Невыполнение оператором при сборе персональных данных, в том числе посредством информационно-телекоммуникационной сети "Интернет", предусмотренной </a:t>
            </a:r>
            <a:r>
              <a:rPr lang="ru-RU" sz="2000" dirty="0" smtClean="0">
                <a:hlinkClick r:id="rId4"/>
              </a:rPr>
              <a:t>законодательством</a:t>
            </a:r>
            <a:r>
              <a:rPr lang="ru-RU" sz="2000" dirty="0" smtClean="0"/>
              <a:t> Российской Федерации в области персональных данных обязанности по обеспечению записи, систематизации, накопления, хранения, уточнения (обновления, изменения) или извлечения персональных данных граждан Российской Федерации с использованием баз данных, находящихся на территории Российской Федерации, -</a:t>
            </a:r>
          </a:p>
          <a:p>
            <a:pPr algn="just"/>
            <a:r>
              <a:rPr lang="ru-RU" sz="2000" dirty="0" smtClean="0"/>
              <a:t>влечет наложение административного штрафа на граждан в размере от тридцати тысяч до пятидесяти тысяч рублей; на должностных лиц - от ста тысяч до двухсот тысяч рублей; </a:t>
            </a:r>
            <a:r>
              <a:rPr lang="ru-RU" sz="2000" u="sng" dirty="0" smtClean="0"/>
              <a:t>на юридических лиц - от одного миллиона до шести миллионов рублей</a:t>
            </a:r>
            <a:r>
              <a:rPr lang="ru-RU" sz="2000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333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14414" y="3071810"/>
            <a:ext cx="6892466" cy="18774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70C0"/>
                </a:solidFill>
              </a:rPr>
              <a:t>Спасибо</a:t>
            </a:r>
            <a:r>
              <a:rPr lang="ru-RU" sz="4800" dirty="0" smtClean="0">
                <a:solidFill>
                  <a:srgbClr val="FF0000"/>
                </a:solidFill>
              </a:rPr>
              <a:t> </a:t>
            </a:r>
            <a:r>
              <a:rPr lang="ru-RU" sz="4800" dirty="0" smtClean="0">
                <a:solidFill>
                  <a:srgbClr val="0070C0"/>
                </a:solidFill>
              </a:rPr>
              <a:t>за внимание!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0070C0"/>
                </a:solidFill>
              </a:rPr>
              <a:t>т. (4912) 20-20-67</a:t>
            </a:r>
            <a:endParaRPr lang="ru-RU" sz="40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762" b="95298" l="19249" r="81690">
                        <a14:foregroundMark x1="34977" y1="32915" x2="34977" y2="32915"/>
                        <a14:foregroundMark x1="53052" y1="46082" x2="53052" y2="46082"/>
                        <a14:foregroundMark x1="62441" y1="61755" x2="62441" y2="61755"/>
                        <a14:foregroundMark x1="23709" y1="84639" x2="23709" y2="84639"/>
                        <a14:foregroundMark x1="27700" y1="85893" x2="27700" y2="85893"/>
                        <a14:foregroundMark x1="32160" y1="85266" x2="32160" y2="85266"/>
                        <a14:foregroundMark x1="36620" y1="83699" x2="36620" y2="83699"/>
                        <a14:foregroundMark x1="41784" y1="83699" x2="41784" y2="83699"/>
                        <a14:foregroundMark x1="47418" y1="84326" x2="47418" y2="84326"/>
                        <a14:foregroundMark x1="53052" y1="84326" x2="53052" y2="84326"/>
                        <a14:foregroundMark x1="57512" y1="86207" x2="57512" y2="86207"/>
                        <a14:foregroundMark x1="62676" y1="85266" x2="62676" y2="85266"/>
                        <a14:foregroundMark x1="66432" y1="84326" x2="66432" y2="84326"/>
                        <a14:foregroundMark x1="70423" y1="84326" x2="70423" y2="84326"/>
                        <a14:foregroundMark x1="51878" y1="46395" x2="51878" y2="46395"/>
                        <a14:foregroundMark x1="67606" y1="50784" x2="67606" y2="50784"/>
                        <a14:foregroundMark x1="53521" y1="70533" x2="53521" y2="70533"/>
                        <a14:foregroundMark x1="65493" y1="56426" x2="65493" y2="56426"/>
                        <a14:foregroundMark x1="73709" y1="85266" x2="73709" y2="85266"/>
                        <a14:backgroundMark x1="41784" y1="85580" x2="41784" y2="85580"/>
                        <a14:backgroundMark x1="28638" y1="85893" x2="28638" y2="85893"/>
                        <a14:backgroundMark x1="24648" y1="84639" x2="24648" y2="84639"/>
                        <a14:backgroundMark x1="37324" y1="83699" x2="37324" y2="83699"/>
                        <a14:backgroundMark x1="37089" y1="84639" x2="37089" y2="84639"/>
                        <a14:backgroundMark x1="61737" y1="86834" x2="61737" y2="86834"/>
                        <a14:backgroundMark x1="70188" y1="85893" x2="70188" y2="85893"/>
                        <a14:backgroundMark x1="74648" y1="84639" x2="74648" y2="84639"/>
                        <a14:backgroundMark x1="56808" y1="85266" x2="56808" y2="85266"/>
                        <a14:backgroundMark x1="57277" y1="94671" x2="57277" y2="94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00" t="11126" r="22943" b="10442"/>
          <a:stretch/>
        </p:blipFill>
        <p:spPr>
          <a:xfrm>
            <a:off x="317458" y="354317"/>
            <a:ext cx="1086190" cy="11304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333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chuma\Desktop\1491806786_kab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6182" y="928670"/>
            <a:ext cx="5182502" cy="3571900"/>
          </a:xfrm>
          <a:prstGeom prst="rect">
            <a:avLst/>
          </a:prstGeom>
          <a:noFill/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ackgroundRemoval t="3762" b="95298" l="19249" r="81690">
                        <a14:foregroundMark x1="34977" y1="32915" x2="34977" y2="32915"/>
                        <a14:foregroundMark x1="53052" y1="46082" x2="53052" y2="46082"/>
                        <a14:foregroundMark x1="62441" y1="61755" x2="62441" y2="61755"/>
                        <a14:foregroundMark x1="23709" y1="84639" x2="23709" y2="84639"/>
                        <a14:foregroundMark x1="27700" y1="85893" x2="27700" y2="85893"/>
                        <a14:foregroundMark x1="32160" y1="85266" x2="32160" y2="85266"/>
                        <a14:foregroundMark x1="36620" y1="83699" x2="36620" y2="83699"/>
                        <a14:foregroundMark x1="41784" y1="83699" x2="41784" y2="83699"/>
                        <a14:foregroundMark x1="47418" y1="84326" x2="47418" y2="84326"/>
                        <a14:foregroundMark x1="53052" y1="84326" x2="53052" y2="84326"/>
                        <a14:foregroundMark x1="57512" y1="86207" x2="57512" y2="86207"/>
                        <a14:foregroundMark x1="62676" y1="85266" x2="62676" y2="85266"/>
                        <a14:foregroundMark x1="66432" y1="84326" x2="66432" y2="84326"/>
                        <a14:foregroundMark x1="70423" y1="84326" x2="70423" y2="84326"/>
                        <a14:foregroundMark x1="51878" y1="46395" x2="51878" y2="46395"/>
                        <a14:foregroundMark x1="67606" y1="50784" x2="67606" y2="50784"/>
                        <a14:foregroundMark x1="53521" y1="70533" x2="53521" y2="70533"/>
                        <a14:foregroundMark x1="65493" y1="56426" x2="65493" y2="56426"/>
                        <a14:foregroundMark x1="73709" y1="85266" x2="73709" y2="85266"/>
                        <a14:backgroundMark x1="41784" y1="85580" x2="41784" y2="85580"/>
                        <a14:backgroundMark x1="28638" y1="85893" x2="28638" y2="85893"/>
                        <a14:backgroundMark x1="24648" y1="84639" x2="24648" y2="84639"/>
                        <a14:backgroundMark x1="37324" y1="83699" x2="37324" y2="83699"/>
                        <a14:backgroundMark x1="37089" y1="84639" x2="37089" y2="84639"/>
                        <a14:backgroundMark x1="61737" y1="86834" x2="61737" y2="86834"/>
                        <a14:backgroundMark x1="70188" y1="85893" x2="70188" y2="85893"/>
                        <a14:backgroundMark x1="74648" y1="84639" x2="74648" y2="84639"/>
                        <a14:backgroundMark x1="56808" y1="85266" x2="56808" y2="85266"/>
                        <a14:backgroundMark x1="57277" y1="94671" x2="57277" y2="94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00" t="11126" r="22943" b="10442"/>
          <a:stretch/>
        </p:blipFill>
        <p:spPr>
          <a:xfrm>
            <a:off x="357158" y="142852"/>
            <a:ext cx="1086190" cy="11304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000496" y="4572008"/>
            <a:ext cx="478631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Постановление Правительства РФ № 211 от 21.03.2012 «Об утверждении перечня мер, направленных на обеспечение выполнения</a:t>
            </a:r>
          </a:p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обязанностей, предусмотренных Федеральным законом "О персональных данных" и принятыми в соответствии с ним нормативными правовыми</a:t>
            </a:r>
          </a:p>
          <a:p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актами, операторами, являющимися государственными или муниципальными органами».</a:t>
            </a:r>
          </a:p>
        </p:txBody>
      </p:sp>
      <p:sp>
        <p:nvSpPr>
          <p:cNvPr id="20" name="Стрелка углом вверх 19"/>
          <p:cNvSpPr/>
          <p:nvPr/>
        </p:nvSpPr>
        <p:spPr>
          <a:xfrm rot="5400000">
            <a:off x="1730454" y="4655064"/>
            <a:ext cx="1516002" cy="203577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3528" y="1412776"/>
            <a:ext cx="335758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Arial" pitchFamily="34" charset="0"/>
                <a:cs typeface="Arial" pitchFamily="34" charset="0"/>
              </a:rPr>
              <a:t>Статья 18.1 Федерального закона от 27.07.2006 № 152 – ФЗ "О персональных данных», часть 3: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400" dirty="0" smtClean="0">
                <a:latin typeface="Arial" pitchFamily="34" charset="0"/>
                <a:cs typeface="Arial" pitchFamily="34" charset="0"/>
              </a:rPr>
              <a:t>Правительство Российской Федерации устанавливает перечень мер, направленных на обеспечение выполнения обязанностей, предусмотренных настоящим Федеральным законом и принятыми в соответствии с ним нормативными правовыми актами, операторами, являющимися государственными или муниципальными органами.</a:t>
            </a:r>
          </a:p>
          <a:p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83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762" b="95298" l="19249" r="81690">
                        <a14:foregroundMark x1="34977" y1="32915" x2="34977" y2="32915"/>
                        <a14:foregroundMark x1="53052" y1="46082" x2="53052" y2="46082"/>
                        <a14:foregroundMark x1="62441" y1="61755" x2="62441" y2="61755"/>
                        <a14:foregroundMark x1="23709" y1="84639" x2="23709" y2="84639"/>
                        <a14:foregroundMark x1="27700" y1="85893" x2="27700" y2="85893"/>
                        <a14:foregroundMark x1="32160" y1="85266" x2="32160" y2="85266"/>
                        <a14:foregroundMark x1="36620" y1="83699" x2="36620" y2="83699"/>
                        <a14:foregroundMark x1="41784" y1="83699" x2="41784" y2="83699"/>
                        <a14:foregroundMark x1="47418" y1="84326" x2="47418" y2="84326"/>
                        <a14:foregroundMark x1="53052" y1="84326" x2="53052" y2="84326"/>
                        <a14:foregroundMark x1="57512" y1="86207" x2="57512" y2="86207"/>
                        <a14:foregroundMark x1="62676" y1="85266" x2="62676" y2="85266"/>
                        <a14:foregroundMark x1="66432" y1="84326" x2="66432" y2="84326"/>
                        <a14:foregroundMark x1="70423" y1="84326" x2="70423" y2="84326"/>
                        <a14:foregroundMark x1="51878" y1="46395" x2="51878" y2="46395"/>
                        <a14:foregroundMark x1="67606" y1="50784" x2="67606" y2="50784"/>
                        <a14:foregroundMark x1="53521" y1="70533" x2="53521" y2="70533"/>
                        <a14:foregroundMark x1="65493" y1="56426" x2="65493" y2="56426"/>
                        <a14:foregroundMark x1="73709" y1="85266" x2="73709" y2="85266"/>
                        <a14:backgroundMark x1="41784" y1="85580" x2="41784" y2="85580"/>
                        <a14:backgroundMark x1="28638" y1="85893" x2="28638" y2="85893"/>
                        <a14:backgroundMark x1="24648" y1="84639" x2="24648" y2="84639"/>
                        <a14:backgroundMark x1="37324" y1="83699" x2="37324" y2="83699"/>
                        <a14:backgroundMark x1="37089" y1="84639" x2="37089" y2="84639"/>
                        <a14:backgroundMark x1="61737" y1="86834" x2="61737" y2="86834"/>
                        <a14:backgroundMark x1="70188" y1="85893" x2="70188" y2="85893"/>
                        <a14:backgroundMark x1="74648" y1="84639" x2="74648" y2="84639"/>
                        <a14:backgroundMark x1="56808" y1="85266" x2="56808" y2="85266"/>
                        <a14:backgroundMark x1="57277" y1="94671" x2="57277" y2="94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00" t="11126" r="22943" b="10442"/>
          <a:stretch/>
        </p:blipFill>
        <p:spPr>
          <a:xfrm>
            <a:off x="357158" y="142852"/>
            <a:ext cx="1086190" cy="11304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43042" y="285728"/>
            <a:ext cx="735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Перечень мер, обязательных для выполнения государственными и муниципальными органами: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Схема 14"/>
          <p:cNvGraphicFramePr/>
          <p:nvPr/>
        </p:nvGraphicFramePr>
        <p:xfrm>
          <a:off x="785786" y="1500174"/>
          <a:ext cx="7786742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8" name="Схема 17"/>
          <p:cNvGraphicFramePr/>
          <p:nvPr/>
        </p:nvGraphicFramePr>
        <p:xfrm>
          <a:off x="785786" y="4571984"/>
          <a:ext cx="7786742" cy="228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="" xmlns:p14="http://schemas.microsoft.com/office/powerpoint/2010/main" val="29083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762" b="95298" l="19249" r="81690">
                        <a14:foregroundMark x1="34977" y1="32915" x2="34977" y2="32915"/>
                        <a14:foregroundMark x1="53052" y1="46082" x2="53052" y2="46082"/>
                        <a14:foregroundMark x1="62441" y1="61755" x2="62441" y2="61755"/>
                        <a14:foregroundMark x1="23709" y1="84639" x2="23709" y2="84639"/>
                        <a14:foregroundMark x1="27700" y1="85893" x2="27700" y2="85893"/>
                        <a14:foregroundMark x1="32160" y1="85266" x2="32160" y2="85266"/>
                        <a14:foregroundMark x1="36620" y1="83699" x2="36620" y2="83699"/>
                        <a14:foregroundMark x1="41784" y1="83699" x2="41784" y2="83699"/>
                        <a14:foregroundMark x1="47418" y1="84326" x2="47418" y2="84326"/>
                        <a14:foregroundMark x1="53052" y1="84326" x2="53052" y2="84326"/>
                        <a14:foregroundMark x1="57512" y1="86207" x2="57512" y2="86207"/>
                        <a14:foregroundMark x1="62676" y1="85266" x2="62676" y2="85266"/>
                        <a14:foregroundMark x1="66432" y1="84326" x2="66432" y2="84326"/>
                        <a14:foregroundMark x1="70423" y1="84326" x2="70423" y2="84326"/>
                        <a14:foregroundMark x1="51878" y1="46395" x2="51878" y2="46395"/>
                        <a14:foregroundMark x1="67606" y1="50784" x2="67606" y2="50784"/>
                        <a14:foregroundMark x1="53521" y1="70533" x2="53521" y2="70533"/>
                        <a14:foregroundMark x1="65493" y1="56426" x2="65493" y2="56426"/>
                        <a14:foregroundMark x1="73709" y1="85266" x2="73709" y2="85266"/>
                        <a14:backgroundMark x1="41784" y1="85580" x2="41784" y2="85580"/>
                        <a14:backgroundMark x1="28638" y1="85893" x2="28638" y2="85893"/>
                        <a14:backgroundMark x1="24648" y1="84639" x2="24648" y2="84639"/>
                        <a14:backgroundMark x1="37324" y1="83699" x2="37324" y2="83699"/>
                        <a14:backgroundMark x1="37089" y1="84639" x2="37089" y2="84639"/>
                        <a14:backgroundMark x1="61737" y1="86834" x2="61737" y2="86834"/>
                        <a14:backgroundMark x1="70188" y1="85893" x2="70188" y2="85893"/>
                        <a14:backgroundMark x1="74648" y1="84639" x2="74648" y2="84639"/>
                        <a14:backgroundMark x1="56808" y1="85266" x2="56808" y2="85266"/>
                        <a14:backgroundMark x1="57277" y1="94671" x2="57277" y2="94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00" t="11126" r="22943" b="10442"/>
          <a:stretch/>
        </p:blipFill>
        <p:spPr>
          <a:xfrm>
            <a:off x="357158" y="142852"/>
            <a:ext cx="1086190" cy="11304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43042" y="285728"/>
            <a:ext cx="735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Перечень мер, обязательных для выполнения государственными и муниципальными органами:</a:t>
            </a:r>
          </a:p>
          <a:p>
            <a:pPr algn="ctr"/>
            <a:r>
              <a:rPr lang="ru-RU" dirty="0" smtClean="0">
                <a:latin typeface="Arial" pitchFamily="34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5" name="Схема 14"/>
          <p:cNvGraphicFramePr/>
          <p:nvPr>
            <p:extLst>
              <p:ext uri="{D42A27DB-BD31-4B8C-83A1-F6EECF244321}">
                <p14:modId xmlns="" xmlns:p14="http://schemas.microsoft.com/office/powerpoint/2010/main" val="3247564483"/>
              </p:ext>
            </p:extLst>
          </p:nvPr>
        </p:nvGraphicFramePr>
        <p:xfrm>
          <a:off x="785786" y="1643050"/>
          <a:ext cx="7786742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9083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762" b="95298" l="19249" r="81690">
                        <a14:foregroundMark x1="34977" y1="32915" x2="34977" y2="32915"/>
                        <a14:foregroundMark x1="53052" y1="46082" x2="53052" y2="46082"/>
                        <a14:foregroundMark x1="62441" y1="61755" x2="62441" y2="61755"/>
                        <a14:foregroundMark x1="23709" y1="84639" x2="23709" y2="84639"/>
                        <a14:foregroundMark x1="27700" y1="85893" x2="27700" y2="85893"/>
                        <a14:foregroundMark x1="32160" y1="85266" x2="32160" y2="85266"/>
                        <a14:foregroundMark x1="36620" y1="83699" x2="36620" y2="83699"/>
                        <a14:foregroundMark x1="41784" y1="83699" x2="41784" y2="83699"/>
                        <a14:foregroundMark x1="47418" y1="84326" x2="47418" y2="84326"/>
                        <a14:foregroundMark x1="53052" y1="84326" x2="53052" y2="84326"/>
                        <a14:foregroundMark x1="57512" y1="86207" x2="57512" y2="86207"/>
                        <a14:foregroundMark x1="62676" y1="85266" x2="62676" y2="85266"/>
                        <a14:foregroundMark x1="66432" y1="84326" x2="66432" y2="84326"/>
                        <a14:foregroundMark x1="70423" y1="84326" x2="70423" y2="84326"/>
                        <a14:foregroundMark x1="51878" y1="46395" x2="51878" y2="46395"/>
                        <a14:foregroundMark x1="67606" y1="50784" x2="67606" y2="50784"/>
                        <a14:foregroundMark x1="53521" y1="70533" x2="53521" y2="70533"/>
                        <a14:foregroundMark x1="65493" y1="56426" x2="65493" y2="56426"/>
                        <a14:foregroundMark x1="73709" y1="85266" x2="73709" y2="85266"/>
                        <a14:backgroundMark x1="41784" y1="85580" x2="41784" y2="85580"/>
                        <a14:backgroundMark x1="28638" y1="85893" x2="28638" y2="85893"/>
                        <a14:backgroundMark x1="24648" y1="84639" x2="24648" y2="84639"/>
                        <a14:backgroundMark x1="37324" y1="83699" x2="37324" y2="83699"/>
                        <a14:backgroundMark x1="37089" y1="84639" x2="37089" y2="84639"/>
                        <a14:backgroundMark x1="61737" y1="86834" x2="61737" y2="86834"/>
                        <a14:backgroundMark x1="70188" y1="85893" x2="70188" y2="85893"/>
                        <a14:backgroundMark x1="74648" y1="84639" x2="74648" y2="84639"/>
                        <a14:backgroundMark x1="56808" y1="85266" x2="56808" y2="85266"/>
                        <a14:backgroundMark x1="57277" y1="94671" x2="57277" y2="94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00" t="11126" r="22943" b="10442"/>
          <a:stretch/>
        </p:blipFill>
        <p:spPr>
          <a:xfrm>
            <a:off x="357158" y="142852"/>
            <a:ext cx="1086190" cy="11304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43042" y="285728"/>
            <a:ext cx="735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Актом руководителя государственного или муниципального органа утверждаются следующие правила: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2" name="Схема 11"/>
          <p:cNvGraphicFramePr/>
          <p:nvPr/>
        </p:nvGraphicFramePr>
        <p:xfrm>
          <a:off x="142844" y="1714488"/>
          <a:ext cx="8572560" cy="470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9083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762" b="95298" l="19249" r="81690">
                        <a14:foregroundMark x1="34977" y1="32915" x2="34977" y2="32915"/>
                        <a14:foregroundMark x1="53052" y1="46082" x2="53052" y2="46082"/>
                        <a14:foregroundMark x1="62441" y1="61755" x2="62441" y2="61755"/>
                        <a14:foregroundMark x1="23709" y1="84639" x2="23709" y2="84639"/>
                        <a14:foregroundMark x1="27700" y1="85893" x2="27700" y2="85893"/>
                        <a14:foregroundMark x1="32160" y1="85266" x2="32160" y2="85266"/>
                        <a14:foregroundMark x1="36620" y1="83699" x2="36620" y2="83699"/>
                        <a14:foregroundMark x1="41784" y1="83699" x2="41784" y2="83699"/>
                        <a14:foregroundMark x1="47418" y1="84326" x2="47418" y2="84326"/>
                        <a14:foregroundMark x1="53052" y1="84326" x2="53052" y2="84326"/>
                        <a14:foregroundMark x1="57512" y1="86207" x2="57512" y2="86207"/>
                        <a14:foregroundMark x1="62676" y1="85266" x2="62676" y2="85266"/>
                        <a14:foregroundMark x1="66432" y1="84326" x2="66432" y2="84326"/>
                        <a14:foregroundMark x1="70423" y1="84326" x2="70423" y2="84326"/>
                        <a14:foregroundMark x1="51878" y1="46395" x2="51878" y2="46395"/>
                        <a14:foregroundMark x1="67606" y1="50784" x2="67606" y2="50784"/>
                        <a14:foregroundMark x1="53521" y1="70533" x2="53521" y2="70533"/>
                        <a14:foregroundMark x1="65493" y1="56426" x2="65493" y2="56426"/>
                        <a14:foregroundMark x1="73709" y1="85266" x2="73709" y2="85266"/>
                        <a14:backgroundMark x1="41784" y1="85580" x2="41784" y2="85580"/>
                        <a14:backgroundMark x1="28638" y1="85893" x2="28638" y2="85893"/>
                        <a14:backgroundMark x1="24648" y1="84639" x2="24648" y2="84639"/>
                        <a14:backgroundMark x1="37324" y1="83699" x2="37324" y2="83699"/>
                        <a14:backgroundMark x1="37089" y1="84639" x2="37089" y2="84639"/>
                        <a14:backgroundMark x1="61737" y1="86834" x2="61737" y2="86834"/>
                        <a14:backgroundMark x1="70188" y1="85893" x2="70188" y2="85893"/>
                        <a14:backgroundMark x1="74648" y1="84639" x2="74648" y2="84639"/>
                        <a14:backgroundMark x1="56808" y1="85266" x2="56808" y2="85266"/>
                        <a14:backgroundMark x1="57277" y1="94671" x2="57277" y2="94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00" t="11126" r="22943" b="10442"/>
          <a:stretch/>
        </p:blipFill>
        <p:spPr>
          <a:xfrm>
            <a:off x="357158" y="142852"/>
            <a:ext cx="1086190" cy="11304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43042" y="285728"/>
            <a:ext cx="735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Актом руководителя государственного или муниципального органа утверждаются следующие перечни: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571472" y="1571612"/>
          <a:ext cx="8143932" cy="4746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9083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762" b="95298" l="19249" r="81690">
                        <a14:foregroundMark x1="34977" y1="32915" x2="34977" y2="32915"/>
                        <a14:foregroundMark x1="53052" y1="46082" x2="53052" y2="46082"/>
                        <a14:foregroundMark x1="62441" y1="61755" x2="62441" y2="61755"/>
                        <a14:foregroundMark x1="23709" y1="84639" x2="23709" y2="84639"/>
                        <a14:foregroundMark x1="27700" y1="85893" x2="27700" y2="85893"/>
                        <a14:foregroundMark x1="32160" y1="85266" x2="32160" y2="85266"/>
                        <a14:foregroundMark x1="36620" y1="83699" x2="36620" y2="83699"/>
                        <a14:foregroundMark x1="41784" y1="83699" x2="41784" y2="83699"/>
                        <a14:foregroundMark x1="47418" y1="84326" x2="47418" y2="84326"/>
                        <a14:foregroundMark x1="53052" y1="84326" x2="53052" y2="84326"/>
                        <a14:foregroundMark x1="57512" y1="86207" x2="57512" y2="86207"/>
                        <a14:foregroundMark x1="62676" y1="85266" x2="62676" y2="85266"/>
                        <a14:foregroundMark x1="66432" y1="84326" x2="66432" y2="84326"/>
                        <a14:foregroundMark x1="70423" y1="84326" x2="70423" y2="84326"/>
                        <a14:foregroundMark x1="51878" y1="46395" x2="51878" y2="46395"/>
                        <a14:foregroundMark x1="67606" y1="50784" x2="67606" y2="50784"/>
                        <a14:foregroundMark x1="53521" y1="70533" x2="53521" y2="70533"/>
                        <a14:foregroundMark x1="65493" y1="56426" x2="65493" y2="56426"/>
                        <a14:foregroundMark x1="73709" y1="85266" x2="73709" y2="85266"/>
                        <a14:backgroundMark x1="41784" y1="85580" x2="41784" y2="85580"/>
                        <a14:backgroundMark x1="28638" y1="85893" x2="28638" y2="85893"/>
                        <a14:backgroundMark x1="24648" y1="84639" x2="24648" y2="84639"/>
                        <a14:backgroundMark x1="37324" y1="83699" x2="37324" y2="83699"/>
                        <a14:backgroundMark x1="37089" y1="84639" x2="37089" y2="84639"/>
                        <a14:backgroundMark x1="61737" y1="86834" x2="61737" y2="86834"/>
                        <a14:backgroundMark x1="70188" y1="85893" x2="70188" y2="85893"/>
                        <a14:backgroundMark x1="74648" y1="84639" x2="74648" y2="84639"/>
                        <a14:backgroundMark x1="56808" y1="85266" x2="56808" y2="85266"/>
                        <a14:backgroundMark x1="57277" y1="94671" x2="57277" y2="94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00" t="11126" r="22943" b="10442"/>
          <a:stretch/>
        </p:blipFill>
        <p:spPr>
          <a:xfrm>
            <a:off x="357158" y="142852"/>
            <a:ext cx="1086190" cy="11304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643042" y="285728"/>
            <a:ext cx="73581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Актом руководителя государственного или муниципального органа утверждаются следующие документы: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-1214478" y="1714488"/>
          <a:ext cx="11358642" cy="4706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9083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4786314" y="1857364"/>
            <a:ext cx="3786214" cy="392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762" b="95298" l="19249" r="81690">
                        <a14:foregroundMark x1="34977" y1="32915" x2="34977" y2="32915"/>
                        <a14:foregroundMark x1="53052" y1="46082" x2="53052" y2="46082"/>
                        <a14:foregroundMark x1="62441" y1="61755" x2="62441" y2="61755"/>
                        <a14:foregroundMark x1="23709" y1="84639" x2="23709" y2="84639"/>
                        <a14:foregroundMark x1="27700" y1="85893" x2="27700" y2="85893"/>
                        <a14:foregroundMark x1="32160" y1="85266" x2="32160" y2="85266"/>
                        <a14:foregroundMark x1="36620" y1="83699" x2="36620" y2="83699"/>
                        <a14:foregroundMark x1="41784" y1="83699" x2="41784" y2="83699"/>
                        <a14:foregroundMark x1="47418" y1="84326" x2="47418" y2="84326"/>
                        <a14:foregroundMark x1="53052" y1="84326" x2="53052" y2="84326"/>
                        <a14:foregroundMark x1="57512" y1="86207" x2="57512" y2="86207"/>
                        <a14:foregroundMark x1="62676" y1="85266" x2="62676" y2="85266"/>
                        <a14:foregroundMark x1="66432" y1="84326" x2="66432" y2="84326"/>
                        <a14:foregroundMark x1="70423" y1="84326" x2="70423" y2="84326"/>
                        <a14:foregroundMark x1="51878" y1="46395" x2="51878" y2="46395"/>
                        <a14:foregroundMark x1="67606" y1="50784" x2="67606" y2="50784"/>
                        <a14:foregroundMark x1="53521" y1="70533" x2="53521" y2="70533"/>
                        <a14:foregroundMark x1="65493" y1="56426" x2="65493" y2="56426"/>
                        <a14:foregroundMark x1="73709" y1="85266" x2="73709" y2="85266"/>
                        <a14:backgroundMark x1="41784" y1="85580" x2="41784" y2="85580"/>
                        <a14:backgroundMark x1="28638" y1="85893" x2="28638" y2="85893"/>
                        <a14:backgroundMark x1="24648" y1="84639" x2="24648" y2="84639"/>
                        <a14:backgroundMark x1="37324" y1="83699" x2="37324" y2="83699"/>
                        <a14:backgroundMark x1="37089" y1="84639" x2="37089" y2="84639"/>
                        <a14:backgroundMark x1="61737" y1="86834" x2="61737" y2="86834"/>
                        <a14:backgroundMark x1="70188" y1="85893" x2="70188" y2="85893"/>
                        <a14:backgroundMark x1="74648" y1="84639" x2="74648" y2="84639"/>
                        <a14:backgroundMark x1="56808" y1="85266" x2="56808" y2="85266"/>
                        <a14:backgroundMark x1="57277" y1="94671" x2="57277" y2="94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00" t="11126" r="22943" b="10442"/>
          <a:stretch/>
        </p:blipFill>
        <p:spPr>
          <a:xfrm>
            <a:off x="357158" y="142852"/>
            <a:ext cx="1086190" cy="113046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2844" y="164305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Постановление Правительства РФ № 211 от 21.03.2012, пункт «Г»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2500306"/>
            <a:ext cx="407193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Постановление Правительства Российской Федерации от 15 сентября 2008 г. № 687 "Об утверждении Положения об особенностях обработки персональных данных, осуществляемой без использования средств автоматизации"</a:t>
            </a:r>
            <a:endParaRPr lang="ru-RU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8" name="Picture 2" descr="C:\Users\chuma\Desktop\dreamstime_xl_1860996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4500570"/>
            <a:ext cx="3214115" cy="2142260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14" name="Стрелка углом вверх 13"/>
          <p:cNvSpPr/>
          <p:nvPr/>
        </p:nvSpPr>
        <p:spPr>
          <a:xfrm rot="5400000">
            <a:off x="1821637" y="2178835"/>
            <a:ext cx="1643074" cy="2571768"/>
          </a:xfrm>
          <a:prstGeom prst="bentUpArrow">
            <a:avLst>
              <a:gd name="adj1" fmla="val 25000"/>
              <a:gd name="adj2" fmla="val 25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428736"/>
            <a:ext cx="4500594" cy="928694"/>
          </a:xfrm>
          <a:prstGeom prst="rect">
            <a:avLst/>
          </a:prstGeom>
          <a:solidFill>
            <a:schemeClr val="accent1">
              <a:tint val="100000"/>
              <a:shade val="100000"/>
              <a:satMod val="100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83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3762" b="95298" l="19249" r="81690">
                        <a14:foregroundMark x1="34977" y1="32915" x2="34977" y2="32915"/>
                        <a14:foregroundMark x1="53052" y1="46082" x2="53052" y2="46082"/>
                        <a14:foregroundMark x1="62441" y1="61755" x2="62441" y2="61755"/>
                        <a14:foregroundMark x1="23709" y1="84639" x2="23709" y2="84639"/>
                        <a14:foregroundMark x1="27700" y1="85893" x2="27700" y2="85893"/>
                        <a14:foregroundMark x1="32160" y1="85266" x2="32160" y2="85266"/>
                        <a14:foregroundMark x1="36620" y1="83699" x2="36620" y2="83699"/>
                        <a14:foregroundMark x1="41784" y1="83699" x2="41784" y2="83699"/>
                        <a14:foregroundMark x1="47418" y1="84326" x2="47418" y2="84326"/>
                        <a14:foregroundMark x1="53052" y1="84326" x2="53052" y2="84326"/>
                        <a14:foregroundMark x1="57512" y1="86207" x2="57512" y2="86207"/>
                        <a14:foregroundMark x1="62676" y1="85266" x2="62676" y2="85266"/>
                        <a14:foregroundMark x1="66432" y1="84326" x2="66432" y2="84326"/>
                        <a14:foregroundMark x1="70423" y1="84326" x2="70423" y2="84326"/>
                        <a14:foregroundMark x1="51878" y1="46395" x2="51878" y2="46395"/>
                        <a14:foregroundMark x1="67606" y1="50784" x2="67606" y2="50784"/>
                        <a14:foregroundMark x1="53521" y1="70533" x2="53521" y2="70533"/>
                        <a14:foregroundMark x1="65493" y1="56426" x2="65493" y2="56426"/>
                        <a14:foregroundMark x1="73709" y1="85266" x2="73709" y2="85266"/>
                        <a14:backgroundMark x1="41784" y1="85580" x2="41784" y2="85580"/>
                        <a14:backgroundMark x1="28638" y1="85893" x2="28638" y2="85893"/>
                        <a14:backgroundMark x1="24648" y1="84639" x2="24648" y2="84639"/>
                        <a14:backgroundMark x1="37324" y1="83699" x2="37324" y2="83699"/>
                        <a14:backgroundMark x1="37089" y1="84639" x2="37089" y2="84639"/>
                        <a14:backgroundMark x1="61737" y1="86834" x2="61737" y2="86834"/>
                        <a14:backgroundMark x1="70188" y1="85893" x2="70188" y2="85893"/>
                        <a14:backgroundMark x1="74648" y1="84639" x2="74648" y2="84639"/>
                        <a14:backgroundMark x1="56808" y1="85266" x2="56808" y2="85266"/>
                        <a14:backgroundMark x1="57277" y1="94671" x2="57277" y2="946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100" t="11126" r="22943" b="10442"/>
          <a:stretch/>
        </p:blipFill>
        <p:spPr>
          <a:xfrm>
            <a:off x="357158" y="142852"/>
            <a:ext cx="1086190" cy="113046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00166" y="428604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</a:rPr>
              <a:t>Положением утверждено принятие следующих документов: 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="" xmlns:p14="http://schemas.microsoft.com/office/powerpoint/2010/main" val="2460314631"/>
              </p:ext>
            </p:extLst>
          </p:nvPr>
        </p:nvGraphicFramePr>
        <p:xfrm>
          <a:off x="285720" y="857232"/>
          <a:ext cx="8572560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29083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tf10073846</Template>
  <TotalTime>1842</TotalTime>
  <Words>1063</Words>
  <Application>Microsoft Office PowerPoint</Application>
  <PresentationFormat>Экран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Custom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«Организация работы по активизации наполняемости Реестра операторов, осуществляющих обработку персональных данных, территориальными органами Роскомнадзора Центрального федерального округа»</dc:title>
  <dc:creator>v.semenenko</dc:creator>
  <cp:lastModifiedBy>prokhorov_ov</cp:lastModifiedBy>
  <cp:revision>147</cp:revision>
  <cp:lastPrinted>2017-09-27T07:32:38Z</cp:lastPrinted>
  <dcterms:created xsi:type="dcterms:W3CDTF">2016-06-08T11:54:25Z</dcterms:created>
  <dcterms:modified xsi:type="dcterms:W3CDTF">2020-02-10T09:23:51Z</dcterms:modified>
</cp:coreProperties>
</file>