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91" r:id="rId4"/>
    <p:sldId id="293" r:id="rId5"/>
    <p:sldId id="292" r:id="rId6"/>
    <p:sldId id="295" r:id="rId7"/>
    <p:sldId id="294" r:id="rId8"/>
    <p:sldId id="296" r:id="rId9"/>
    <p:sldId id="297" r:id="rId10"/>
    <p:sldId id="298" r:id="rId11"/>
    <p:sldId id="299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483" autoAdjust="0"/>
  </p:normalViewPr>
  <p:slideViewPr>
    <p:cSldViewPr>
      <p:cViewPr>
        <p:scale>
          <a:sx n="100" d="100"/>
          <a:sy n="100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28E80666-FB37-4B36-9149-507F3B0178E3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554830"/>
            <a:ext cx="6624736" cy="369331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Ответы на основные вопросы в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области персональных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данных поступающие от государственных и муниципальных органов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00" t="11126" r="22943" b="10442"/>
          <a:stretch/>
        </p:blipFill>
        <p:spPr>
          <a:xfrm>
            <a:off x="357158" y="5500702"/>
            <a:ext cx="1086190" cy="1130467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14480" y="5715016"/>
            <a:ext cx="5472608" cy="9541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Докладчик – Начальник отдела КНСЗПД Управления Роскомнадзора по Рязанской области </a:t>
            </a:r>
          </a:p>
          <a:p>
            <a:pPr algn="l"/>
            <a:r>
              <a:rPr lang="ru-RU" sz="1800" dirty="0" smtClean="0"/>
              <a:t>О.В. Прохоров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0339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59465"/>
            <a:ext cx="7859216" cy="1892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F:\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76756" cy="488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59465"/>
            <a:ext cx="8219256" cy="3332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F:\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79" y="1196752"/>
            <a:ext cx="8763397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3071810"/>
            <a:ext cx="6892466" cy="1877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Спасибо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т. (4912) 20-20-67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00" t="11126" r="22943" b="10442"/>
          <a:stretch/>
        </p:blipFill>
        <p:spPr>
          <a:xfrm>
            <a:off x="317458" y="354317"/>
            <a:ext cx="1086190" cy="11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66861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59465"/>
            <a:ext cx="7787208" cy="1172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F: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86228" cy="488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59465"/>
            <a:ext cx="8147248" cy="1172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F: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9" y="980728"/>
            <a:ext cx="8832981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59465"/>
            <a:ext cx="8219256" cy="1892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F:\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07368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59465"/>
            <a:ext cx="7787208" cy="1892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F:\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63397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59465"/>
            <a:ext cx="7931224" cy="261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F:\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891411" cy="500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59465"/>
            <a:ext cx="7931224" cy="261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1" name="Picture 3" descr="F:\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20772" cy="4961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59465"/>
            <a:ext cx="8003232" cy="1892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F:\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35382" cy="48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1870</TotalTime>
  <Words>37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Custom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работы по активизации наполняемости Реестра операторов, осуществляющих обработку персональных данных, территориальными органами Роскомнадзора Центрального федерального округа»</dc:title>
  <dc:creator>v.semenenko</dc:creator>
  <cp:lastModifiedBy>prokhorov_ov</cp:lastModifiedBy>
  <cp:revision>154</cp:revision>
  <cp:lastPrinted>2017-09-27T07:32:38Z</cp:lastPrinted>
  <dcterms:created xsi:type="dcterms:W3CDTF">2016-06-08T11:54:25Z</dcterms:created>
  <dcterms:modified xsi:type="dcterms:W3CDTF">2020-08-11T05:50:45Z</dcterms:modified>
</cp:coreProperties>
</file>